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90-4DAC-9371-C622E53DF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78096"/>
        <c:axId val="340476784"/>
      </c:lineChart>
      <c:dateAx>
        <c:axId val="34047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76784"/>
        <c:crosses val="autoZero"/>
        <c:auto val="1"/>
        <c:lblOffset val="100"/>
        <c:baseTimeUnit val="days"/>
      </c:dateAx>
      <c:valAx>
        <c:axId val="34047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7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3F8B-F480-480A-B12D-A91008D7F5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ECBDC-D25F-444F-8DC5-318913FC94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147004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3323-C28A-4442-B9AE-D537A587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WSPR By Sylvie Saliba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D5FB2-FD4E-4DDD-8075-3BD2D64C5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1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56606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1938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057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7919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8755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8761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1143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76866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49755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6513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7991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4428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32945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2595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6983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2997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69980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5305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7584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25784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994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39399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1005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5832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562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36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6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3D146-7755-4ED3-83F8-C32F9103C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1387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E2753-5EDB-47D0-B8DA-996341CC1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WSPR By Sylvie Saliba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F912BE-095A-4361-B382-7ACF8EA7E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745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61033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955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56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6242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981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26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70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5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8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92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EE00A-69F7-4C4B-83AD-38E458C16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5846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543CC-2A47-4BE6-BB58-E231B1473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WSPR By Sylvie Saliba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EE6B8C-E2E3-458A-816B-464CF92259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5007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BA69F-CD63-49E2-885E-677468A7E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E4D6D-FC01-4AEF-96F4-1C550F9F8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79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75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PB Facebook Dashboard </vt:lpstr>
      <vt:lpstr>Facebook Key Metrics Table | WSPR By Sylvie Saliba</vt:lpstr>
      <vt:lpstr>Facebook Fans Table | WSPR By Sylvie Saliba</vt:lpstr>
      <vt:lpstr>Facebook Own Posts | WSPR By Sylvie Saliba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2018-04-24T11:20:39Z</dcterms:created>
  <dcterms:modified xsi:type="dcterms:W3CDTF">2018-04-24T11:20:47Z</dcterms:modified>
</cp:coreProperties>
</file>