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 (Design &amp; Lifestyle Store)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7.9548166414763997E-3</c:v>
                </c:pt>
                <c:pt idx="1">
                  <c:v>7.9541839007318E-3</c:v>
                </c:pt>
                <c:pt idx="2">
                  <c:v>1.5907102521276001E-2</c:v>
                </c:pt>
                <c:pt idx="3">
                  <c:v>7.9522862823062004E-3</c:v>
                </c:pt>
                <c:pt idx="4">
                  <c:v>7.9516539440203995E-3</c:v>
                </c:pt>
                <c:pt idx="5">
                  <c:v>1.5902043412579E-2</c:v>
                </c:pt>
                <c:pt idx="6">
                  <c:v>7.9497575323953004E-2</c:v>
                </c:pt>
                <c:pt idx="7">
                  <c:v>0.14298196838509999</c:v>
                </c:pt>
                <c:pt idx="8">
                  <c:v>0.11104941699055999</c:v>
                </c:pt>
                <c:pt idx="9">
                  <c:v>5.5463117027177003E-2</c:v>
                </c:pt>
                <c:pt idx="10">
                  <c:v>2.3756731073804001E-2</c:v>
                </c:pt>
                <c:pt idx="11">
                  <c:v>0.81545404164358004</c:v>
                </c:pt>
                <c:pt idx="12">
                  <c:v>0.86382911889430003</c:v>
                </c:pt>
                <c:pt idx="13">
                  <c:v>7.7857365306758006E-2</c:v>
                </c:pt>
                <c:pt idx="14">
                  <c:v>0.14003423058969999</c:v>
                </c:pt>
                <c:pt idx="15">
                  <c:v>0.10876320696085</c:v>
                </c:pt>
                <c:pt idx="16">
                  <c:v>0.12416576129132</c:v>
                </c:pt>
                <c:pt idx="17">
                  <c:v>8.5258099519453998E-2</c:v>
                </c:pt>
                <c:pt idx="18">
                  <c:v>0.21683574692171001</c:v>
                </c:pt>
                <c:pt idx="19">
                  <c:v>6.9546402905494006E-2</c:v>
                </c:pt>
                <c:pt idx="20">
                  <c:v>-2.3166023166022998E-2</c:v>
                </c:pt>
                <c:pt idx="21">
                  <c:v>0.40936124198655999</c:v>
                </c:pt>
                <c:pt idx="22">
                  <c:v>0.13076923076923</c:v>
                </c:pt>
                <c:pt idx="23">
                  <c:v>0.13059844818315</c:v>
                </c:pt>
                <c:pt idx="24">
                  <c:v>0.16111707841031001</c:v>
                </c:pt>
                <c:pt idx="25">
                  <c:v>0.14553810800459999</c:v>
                </c:pt>
                <c:pt idx="26">
                  <c:v>6.1190148386109998E-2</c:v>
                </c:pt>
                <c:pt idx="27">
                  <c:v>0.14523773123375999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D8-4AE8-96EC-577B93A7E9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 (Design &amp; Lifestyle Store)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3.0209198701004001E-2</c:v>
                </c:pt>
                <c:pt idx="1">
                  <c:v>6.0400151000378002E-2</c:v>
                </c:pt>
                <c:pt idx="2">
                  <c:v>7.5454614049649E-3</c:v>
                </c:pt>
                <c:pt idx="3">
                  <c:v>1.5089784216086E-2</c:v>
                </c:pt>
                <c:pt idx="4">
                  <c:v>4.5262522631261001E-2</c:v>
                </c:pt>
                <c:pt idx="5">
                  <c:v>0.36193635952344999</c:v>
                </c:pt>
                <c:pt idx="6">
                  <c:v>0.94665664913599001</c:v>
                </c:pt>
                <c:pt idx="7">
                  <c:v>0.27537957725514001</c:v>
                </c:pt>
                <c:pt idx="8">
                  <c:v>0.26720106880428002</c:v>
                </c:pt>
                <c:pt idx="9">
                  <c:v>0.19986675549634</c:v>
                </c:pt>
                <c:pt idx="10">
                  <c:v>0.20685579196216999</c:v>
                </c:pt>
                <c:pt idx="11">
                  <c:v>0.26540843409024001</c:v>
                </c:pt>
                <c:pt idx="12">
                  <c:v>0.20588235294118001</c:v>
                </c:pt>
                <c:pt idx="13">
                  <c:v>0.21279718227179001</c:v>
                </c:pt>
                <c:pt idx="14">
                  <c:v>5.8578018598520999E-2</c:v>
                </c:pt>
                <c:pt idx="15">
                  <c:v>0.20490303695573001</c:v>
                </c:pt>
                <c:pt idx="16">
                  <c:v>0.18987803987439</c:v>
                </c:pt>
                <c:pt idx="17">
                  <c:v>0.19680734747431</c:v>
                </c:pt>
                <c:pt idx="18">
                  <c:v>0.15277171540812001</c:v>
                </c:pt>
                <c:pt idx="19">
                  <c:v>5.084622648362E-2</c:v>
                </c:pt>
                <c:pt idx="20">
                  <c:v>0.13794104835196999</c:v>
                </c:pt>
                <c:pt idx="21">
                  <c:v>0.13050097875734001</c:v>
                </c:pt>
                <c:pt idx="22">
                  <c:v>0.10860907971906</c:v>
                </c:pt>
                <c:pt idx="23">
                  <c:v>0.13742224793867</c:v>
                </c:pt>
                <c:pt idx="24">
                  <c:v>6.5005417118093003E-2</c:v>
                </c:pt>
                <c:pt idx="25">
                  <c:v>7.9399451421971995E-2</c:v>
                </c:pt>
                <c:pt idx="26">
                  <c:v>7.9336458708978999E-2</c:v>
                </c:pt>
                <c:pt idx="27">
                  <c:v>0.11530700490055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D8-4AE8-96EC-577B93A7E9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807024"/>
        <c:axId val="244808336"/>
      </c:lineChart>
      <c:dateAx>
        <c:axId val="244807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08336"/>
        <c:crosses val="autoZero"/>
        <c:auto val="1"/>
        <c:lblOffset val="100"/>
        <c:baseTimeUnit val="days"/>
      </c:dateAx>
      <c:valAx>
        <c:axId val="24480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0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 (Design &amp; Lifestyle Store)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0.41360000000000002</c:v>
                </c:pt>
                <c:pt idx="1">
                  <c:v>0.42949999999999999</c:v>
                </c:pt>
                <c:pt idx="2">
                  <c:v>0</c:v>
                </c:pt>
                <c:pt idx="3">
                  <c:v>0.62819999999999998</c:v>
                </c:pt>
                <c:pt idx="4">
                  <c:v>0.33789999999999998</c:v>
                </c:pt>
                <c:pt idx="5">
                  <c:v>0.4214</c:v>
                </c:pt>
                <c:pt idx="6">
                  <c:v>0.85029999999999994</c:v>
                </c:pt>
                <c:pt idx="7">
                  <c:v>0.52390000000000003</c:v>
                </c:pt>
                <c:pt idx="8">
                  <c:v>0.36470000000000002</c:v>
                </c:pt>
                <c:pt idx="9">
                  <c:v>0.98219999999999996</c:v>
                </c:pt>
                <c:pt idx="10">
                  <c:v>0.68089999999999995</c:v>
                </c:pt>
                <c:pt idx="11">
                  <c:v>0.85160000000000002</c:v>
                </c:pt>
                <c:pt idx="12">
                  <c:v>0</c:v>
                </c:pt>
                <c:pt idx="13">
                  <c:v>0.56040000000000001</c:v>
                </c:pt>
                <c:pt idx="14">
                  <c:v>1.0728</c:v>
                </c:pt>
                <c:pt idx="15">
                  <c:v>0.51249999999999996</c:v>
                </c:pt>
                <c:pt idx="16">
                  <c:v>0.48859999999999998</c:v>
                </c:pt>
                <c:pt idx="17">
                  <c:v>0.43390000000000001</c:v>
                </c:pt>
                <c:pt idx="18">
                  <c:v>0.46410000000000001</c:v>
                </c:pt>
                <c:pt idx="19">
                  <c:v>0.56000000000000005</c:v>
                </c:pt>
                <c:pt idx="20">
                  <c:v>0.2162</c:v>
                </c:pt>
                <c:pt idx="21">
                  <c:v>0.52410000000000001</c:v>
                </c:pt>
                <c:pt idx="22">
                  <c:v>0.43819999999999998</c:v>
                </c:pt>
                <c:pt idx="23">
                  <c:v>0.34549999999999997</c:v>
                </c:pt>
                <c:pt idx="24">
                  <c:v>0</c:v>
                </c:pt>
                <c:pt idx="25">
                  <c:v>0.35210000000000002</c:v>
                </c:pt>
                <c:pt idx="26">
                  <c:v>0.39760000000000001</c:v>
                </c:pt>
                <c:pt idx="27">
                  <c:v>0.45829999999999999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F9-47F8-A5EE-6F4F3E0EEB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 (Design &amp; Lifestyle Store)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1.2081999999999999</c:v>
                </c:pt>
                <c:pt idx="1">
                  <c:v>0.49819999999999998</c:v>
                </c:pt>
                <c:pt idx="2">
                  <c:v>0.52059999999999995</c:v>
                </c:pt>
                <c:pt idx="3">
                  <c:v>0.67900000000000005</c:v>
                </c:pt>
                <c:pt idx="4">
                  <c:v>0.36199999999999999</c:v>
                </c:pt>
                <c:pt idx="5">
                  <c:v>0.99350000000000005</c:v>
                </c:pt>
                <c:pt idx="6">
                  <c:v>0.65059999999999996</c:v>
                </c:pt>
                <c:pt idx="7">
                  <c:v>0.55740000000000001</c:v>
                </c:pt>
                <c:pt idx="8">
                  <c:v>0</c:v>
                </c:pt>
                <c:pt idx="9">
                  <c:v>0.4733</c:v>
                </c:pt>
                <c:pt idx="10">
                  <c:v>0.6421</c:v>
                </c:pt>
                <c:pt idx="11">
                  <c:v>0.55959999999999999</c:v>
                </c:pt>
                <c:pt idx="12">
                  <c:v>0.50680000000000003</c:v>
                </c:pt>
                <c:pt idx="13">
                  <c:v>0</c:v>
                </c:pt>
                <c:pt idx="14">
                  <c:v>0.54900000000000004</c:v>
                </c:pt>
                <c:pt idx="15">
                  <c:v>0.35820000000000002</c:v>
                </c:pt>
                <c:pt idx="16">
                  <c:v>0.57640000000000002</c:v>
                </c:pt>
                <c:pt idx="17">
                  <c:v>0.70640000000000003</c:v>
                </c:pt>
                <c:pt idx="18">
                  <c:v>0.3417</c:v>
                </c:pt>
                <c:pt idx="19">
                  <c:v>0</c:v>
                </c:pt>
                <c:pt idx="20">
                  <c:v>0.50060000000000004</c:v>
                </c:pt>
                <c:pt idx="21">
                  <c:v>0.55059999999999998</c:v>
                </c:pt>
                <c:pt idx="22">
                  <c:v>0.42699999999999999</c:v>
                </c:pt>
                <c:pt idx="23">
                  <c:v>0.54930000000000001</c:v>
                </c:pt>
                <c:pt idx="24">
                  <c:v>0.36820000000000003</c:v>
                </c:pt>
                <c:pt idx="25">
                  <c:v>0.28860000000000002</c:v>
                </c:pt>
                <c:pt idx="26">
                  <c:v>0.63439999999999996</c:v>
                </c:pt>
                <c:pt idx="27">
                  <c:v>0.4466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F9-47F8-A5EE-6F4F3E0EEB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82544"/>
        <c:axId val="245284512"/>
      </c:lineChart>
      <c:dateAx>
        <c:axId val="245282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84512"/>
        <c:crosses val="autoZero"/>
        <c:auto val="1"/>
        <c:lblOffset val="100"/>
        <c:baseTimeUnit val="days"/>
      </c:dateAx>
      <c:valAx>
        <c:axId val="24528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8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7A1C4-FBE2-4F8E-9E70-506EF82611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Cities Instagram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B47676-5296-4DED-AB7F-BFAB25AAD3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686769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21487-22DB-4CE7-BB5F-8A1BBCEAE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27479B-0291-40DA-9407-F8E896ABC9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1293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89B7B-1224-4FC8-A242-577BB5D29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40B66-98B7-447F-8F67-D81695F88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194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C1362-0F91-44CE-8CB8-1BAA40458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13BEDD-E5A4-444C-90A6-2A6328C1E0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1300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A2E71-83C4-4D90-9797-6E3E83FE6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9DE19-E771-43D2-93B2-250727164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95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DD041-5136-4894-A7B9-AA2824412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0240A7-A555-408E-BC59-5AEE9A87B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2485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65712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877890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30289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2277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8258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1789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864644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874818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81630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3131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50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citiesdubai (Design &amp; Lifestyle Store)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90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citiesriyadh (Design &amp; Lifestyle Store)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203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85EC7-A537-473E-976E-5A9823B9E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677614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Cities Instagram Dashboard </vt:lpstr>
      <vt:lpstr>Instagram Followers Change Rate</vt:lpstr>
      <vt:lpstr>Instagram Interaction Rate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Cities Instagram Dashboard </dc:title>
  <dc:creator>Administrator</dc:creator>
  <cp:lastModifiedBy>Administrator</cp:lastModifiedBy>
  <cp:revision>1</cp:revision>
  <dcterms:created xsi:type="dcterms:W3CDTF">2018-04-04T13:54:32Z</dcterms:created>
  <dcterms:modified xsi:type="dcterms:W3CDTF">2018-04-04T13:54:48Z</dcterms:modified>
</cp:coreProperties>
</file>