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CITIES design and lifestyle store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49-4FD1-AA7B-240D03B6AC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14736"/>
        <c:axId val="319346128"/>
      </c:lineChart>
      <c:dateAx>
        <c:axId val="24171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346128"/>
        <c:crosses val="autoZero"/>
        <c:auto val="1"/>
        <c:lblOffset val="100"/>
        <c:baseTimeUnit val="days"/>
      </c:dateAx>
      <c:valAx>
        <c:axId val="31934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1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A4160-3F63-4026-9946-E9AE02F6C2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Dashboard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43E027-DF12-4725-B24E-EEC200EA4C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Bridge Capital Holding</a:t>
            </a:r>
          </a:p>
        </p:txBody>
      </p:sp>
    </p:spTree>
    <p:extLst>
      <p:ext uri="{BB962C8B-B14F-4D97-AF65-F5344CB8AC3E}">
        <p14:creationId xmlns:p14="http://schemas.microsoft.com/office/powerpoint/2010/main" val="1875876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611AF-FAFD-434D-AB90-DFAF1A9D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681E66-0105-45D2-BFBE-219C13C76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361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25294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4129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7937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48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25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579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314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333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05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564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6E061-7AA3-4A2F-BD49-FF71279487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34363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163AA-1816-49FA-BA83-8DFCF740A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49F299-460A-413D-A0F3-4686B8CB6E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5678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59C6C-D0FB-4687-90B3-679E34608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B758C-C66A-4405-BE2D-9DB512D11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393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69A7E-EB88-4356-92B2-8FED97EDC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9426E9-3669-41F5-8E9F-A913238BFB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290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0479431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5592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1110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53431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793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5899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86895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85782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1840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1426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25182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40541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167555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4702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90117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14277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14759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07475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41970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58797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0244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0864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39540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3812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129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42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6091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83EEC-3F9D-4A7A-AA17-042E1883E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055121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75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Facebook Dashboard </vt:lpstr>
      <vt:lpstr>Facebook Fans Table</vt:lpstr>
      <vt:lpstr>Facebook Own Posts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Dashboard </dc:title>
  <dc:creator>Administrator</dc:creator>
  <cp:lastModifiedBy>Administrator</cp:lastModifiedBy>
  <cp:revision>1</cp:revision>
  <dcterms:created xsi:type="dcterms:W3CDTF">2018-04-04T13:03:05Z</dcterms:created>
  <dcterms:modified xsi:type="dcterms:W3CDTF">2018-04-04T13:03:17Z</dcterms:modified>
</cp:coreProperties>
</file>