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23C5A-AAD2-4D25-9171-A5B715A20A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D2132-CA76-4BFA-9490-854A61D97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606054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DF55C-A2FD-4C6C-9992-1E486F171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483B5-6605-4E98-BDCE-344AE86CC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63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52042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74885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608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176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623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46843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572350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945423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908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077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8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 (Zahar Kids)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15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zaharkidsksa (Zahar Kids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08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 (Zahar Lingerie)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13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 (MOA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10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 (Kids Around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2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/>
                        <a:t>wsprbysylviesaliba (WSPR By Sylvie Saliba)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44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kidsaroundksa (Kids Around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1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 (Culti Milano -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7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 (Petit Bateau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94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 (Secret Senses)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80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2898E-B4F0-4153-9168-BDC97D75D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77088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114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Dashboard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2018-04-04T09:00:42Z</dcterms:created>
  <dcterms:modified xsi:type="dcterms:W3CDTF">2018-04-04T09:00:49Z</dcterms:modified>
</cp:coreProperties>
</file>