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1B697-0D4C-4D6A-9685-103D3A243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0E666B-CCF2-4E43-8FC9-AECCA9C2F8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3862480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6112546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2741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2508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41338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7616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0113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8464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89735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80314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6680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90000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9747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4190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70140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94280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881996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4386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44279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18694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667241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9923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9149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73834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83708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1448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844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11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Lingerie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18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66437-8DE2-47B3-BF02-39AC7C947E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33371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E0F7C-69EE-4E48-B2C0-0B54775ABC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8E2355-C2DF-4ABE-AB16-71ADD0D796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54198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144765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04557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49105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3410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73166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24233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6187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76326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11353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46363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8112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88865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59655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62367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6468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762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47694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92925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4835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814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70722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125904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92346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44773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4690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619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Zahar Kids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99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MOA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184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78A77-A371-4CDE-B951-7C32B92EC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6544830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F3C0C-F728-47CD-AFB6-7C28433DF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8A7B7-13D0-4FA8-B9BE-260592A84B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5229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4199124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7094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9331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77247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339853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5320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658954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4583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3559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12424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50697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000694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60592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41725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383241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98175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7302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97755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78745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28554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38038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9747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076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927509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3941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772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004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WSPR By Sylvie Saliba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897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7C9C0-251C-4A08-9006-D74DD88D3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678984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5FA66-14D5-4D30-9032-5C7EB3E2E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A58E47-F62C-4549-BDC2-4320838671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2120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268832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49937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42405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12108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5615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8458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6403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581082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7184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537617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3892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10914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3243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7692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69525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54884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8313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69649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58564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7858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468868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54452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1849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0588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4301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02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Petit Bateau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62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Kids around Eastern Province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62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FD6EE7-0A82-469D-8F8E-8960CF710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115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1687-8EBF-4CB2-B380-C9CECFE0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9EBFA3-ED74-472A-B323-1C095BAC7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42782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6139320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8451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29768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09240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98468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34810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67734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8149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4558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5191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43434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97896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66867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39995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09059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995229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29334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9231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5204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5870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0030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5898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713453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02430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4076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63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CULTI Milano - 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4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Secret Senses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143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8DFE1-94E4-40F7-934C-5A08C3CF0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4562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525</Words>
  <Application>Microsoft Office PowerPoint</Application>
  <PresentationFormat>On-screen Show (4:3)</PresentationFormat>
  <Paragraphs>385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Key Metrics Table - 1 of 5</vt:lpstr>
      <vt:lpstr>Facebook Key Metrics Table - 2 of 5</vt:lpstr>
      <vt:lpstr>Facebook Key Metrics Table - 3 of 5</vt:lpstr>
      <vt:lpstr>Facebook Key Metrics Table - 4 of 5</vt:lpstr>
      <vt:lpstr>Facebook Key Metrics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5</dc:title>
  <dc:creator>Administrator</dc:creator>
  <cp:lastModifiedBy>Administrator</cp:lastModifiedBy>
  <cp:revision>1</cp:revision>
  <dcterms:created xsi:type="dcterms:W3CDTF">2018-04-04T08:35:04Z</dcterms:created>
  <dcterms:modified xsi:type="dcterms:W3CDTF">2018-04-04T08:38:27Z</dcterms:modified>
</cp:coreProperties>
</file>