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23-4222-9553-2147B50CE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23-4222-9553-2147B50CE6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23-4222-9553-2147B50CE6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23-4222-9553-2147B50CE6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23-4222-9553-2147B50CE6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23-4222-9553-2147B50CE6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323-4222-9553-2147B50CE6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323-4222-9553-2147B50CE60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323-4222-9553-2147B50CE60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323-4222-9553-2147B50CE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91480"/>
        <c:axId val="149284328"/>
      </c:lineChart>
      <c:dateAx>
        <c:axId val="31069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84328"/>
        <c:crosses val="autoZero"/>
        <c:auto val="1"/>
        <c:lblOffset val="100"/>
        <c:baseTimeUnit val="days"/>
      </c:dateAx>
      <c:valAx>
        <c:axId val="14928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9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110B-5BAD-4D58-919A-7ECE893AF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365BD7-3A6F-4F3C-B4F9-72B6BADC3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24393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CF02-5B7F-4FA5-8502-1E328680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83B22-E253-4336-B8DC-B22D93D30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60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3121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330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267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887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713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69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520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18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9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07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26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0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5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6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6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69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82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322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74CDD-BEE4-4BCD-94A2-E68430DA8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6758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03B8B-F07A-4427-9FF2-2271E3AF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A3BBB5-BE70-42F5-8448-7357449129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465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2CD76-8A76-439D-BDC2-D79ACA8D1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17352-2A05-407A-8983-E0C717A86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546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17F0-6DE3-42CC-AC67-398A5BD0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B18AF-CC55-4DDD-819B-6EB1AE0F0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51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295362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9455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4184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56423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3659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4309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20352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0132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8980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0194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6847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59069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14186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7516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0948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9004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1164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95967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4777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025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8962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10349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0329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866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0661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6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2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40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62DA0-61DC-4A68-B5BE-8CA525874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6572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741E5-63C4-40A8-BE6C-74AFB5972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663EF-FDCE-4AB6-9972-2EF0249E7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71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305987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7748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9949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4528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6147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2275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7493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2358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3726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1192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19829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4968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9423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1484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0878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34517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1274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6785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79237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5399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4500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01585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7323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809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137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8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27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8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1CBAE-C6EB-42DF-B3C0-EB27A9F32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4610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5BFF-142A-42A8-8D6E-5E2126A7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AF1DA-F49F-4185-B716-C2740606E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391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020621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84732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6097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2703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8321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39356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2235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3851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81749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8065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3244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085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4360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6661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2398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26550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798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2004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00297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9093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38927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632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82923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4937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537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0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56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4A7C0-86CC-4706-B194-0029E369F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6942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28B3D-5F7B-4D25-9A42-02D1B4574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E1B4C-7DD8-4F25-96E5-CE2783581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071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1083631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3492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3444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4494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1889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94709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09870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9909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049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1080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9863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39738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85332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711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43851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5666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9500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9741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9038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6354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27256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6572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70863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4716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8148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6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6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35968-7B9C-4CEA-8E3F-A2C32B3AA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5026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F6022-41FB-41AE-8EE6-D2DE52654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4FC54-B369-49DB-AEEB-DCBD870F2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466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44321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2210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6829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89676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1285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1055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33187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54036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8381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7207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879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9871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825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9697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60134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1991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2617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8483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8465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979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0842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127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4337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620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535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7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6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2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C5F65-A560-4538-BCD7-ED6C3157C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616502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697</Words>
  <Application>Microsoft Office PowerPoint</Application>
  <PresentationFormat>On-screen Show (4:3)</PresentationFormat>
  <Paragraphs>480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Dashboard </vt:lpstr>
      <vt:lpstr>Facebook Fans Table</vt:lpstr>
      <vt:lpstr>Facebook Own Posts</vt:lpstr>
      <vt:lpstr>Facebook Key Metrics Table - 1 of 5</vt:lpstr>
      <vt:lpstr>Facebook Key Metrics Table - 2 of 5</vt:lpstr>
      <vt:lpstr>Facebook Key Metrics Table - 3 of 5</vt:lpstr>
      <vt:lpstr>Facebook Key Metrics Table - 4 of 5</vt:lpstr>
      <vt:lpstr>Facebook Key Metrics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Dashboard </dc:title>
  <dc:creator>Administrator</dc:creator>
  <cp:lastModifiedBy>Administrator</cp:lastModifiedBy>
  <cp:revision>1</cp:revision>
  <dcterms:created xsi:type="dcterms:W3CDTF">2018-04-04T08:30:27Z</dcterms:created>
  <dcterms:modified xsi:type="dcterms:W3CDTF">2018-04-04T08:30:56Z</dcterms:modified>
</cp:coreProperties>
</file>