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EB-4B96-91E9-33F885B594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Zahar Lingerie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EB-4B96-91E9-33F885B594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Zahar Kids KSA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0EB-4B96-91E9-33F885B594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MOA Lebanon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0EB-4B96-91E9-33F885B594C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Kids Around Lebanon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0EB-4B96-91E9-33F885B594C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WSPR By Sylvie Saliba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0EB-4B96-91E9-33F885B594C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Petit Bateau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0EB-4B96-91E9-33F885B594C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Kids around Eastern Province KSA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0EB-4B96-91E9-33F885B594C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CULTI Milano - Lebanon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0EB-4B96-91E9-33F885B594C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Secret Senses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3</c:v>
                </c:pt>
                <c:pt idx="27">
                  <c:v>1</c:v>
                </c:pt>
                <c:pt idx="28">
                  <c:v>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0EB-4B96-91E9-33F885B59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400560"/>
        <c:axId val="319400888"/>
      </c:lineChart>
      <c:dateAx>
        <c:axId val="31940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00888"/>
        <c:crosses val="autoZero"/>
        <c:auto val="1"/>
        <c:lblOffset val="100"/>
        <c:baseTimeUnit val="days"/>
      </c:dateAx>
      <c:valAx>
        <c:axId val="31940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0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EA56F-2F75-40AD-BEA2-E4B303D4C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Customized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F8E123-1BD4-4089-86A1-EC3CBA3C94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303699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4B64-1E0B-4190-8E7F-26C194EC3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82390C-F77A-49C9-B18D-6B87876AEC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625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16025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2465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8604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615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7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481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7390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56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6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03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40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33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66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70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31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66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10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72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267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2E17E-3E88-46DA-8069-E6369ADEA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03252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C66E3-A2ED-453E-BADA-220E0D6CC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CC6705-0B16-4473-9AD6-65CEED594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451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7386A-FA0D-4A58-86B9-B713785C7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87AD4-9A08-4E4B-97E9-9F0A4D28C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17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2B0AA-C5B4-4E00-9853-6CCC7139D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91568-1732-4F3F-A46F-CA0598856B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788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930948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0321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089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4031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2703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65606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92354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80076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4264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3121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3327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9576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43006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58182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8647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37706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19973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3789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5469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31701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72011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17993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6436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19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113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3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932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06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6CBF2-6EA9-476D-A29C-F72972FD5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2285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E3A6E-44CC-403E-8636-D23A2086C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A94A8A-830F-4921-A473-94BA0DFCB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209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2003987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54807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2349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52232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52075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92113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43799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1635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1809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796504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94529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4604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3439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2238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90704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30463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57627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60383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6809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6408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6035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1447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12621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33028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4908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29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78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75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9800F-255C-4B18-B434-34530285F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8443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B193E-BE4B-4695-8384-ADD1DEA65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AED9C-09EC-43A5-ADBF-8832E492E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8131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6174299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9093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23362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10954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77221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1804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2541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197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957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63453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0384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63269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0258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4357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82301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44257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7541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06894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141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31171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29140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08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5375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1141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2959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2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930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512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A2B76-4CB8-4E99-A0ED-C988A2E3B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15504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2CA98-6C13-4615-9405-1E8851183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1CC620-2C96-4003-ADC7-56A92237C0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956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501136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49417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3580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9029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70504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54054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76739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2645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1206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5805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7348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36659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16513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865314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78753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4087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3854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6433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85429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83269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36784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3880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2327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8761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3940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124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22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486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BB2B5-CF08-47A4-81CA-12C031A17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1707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3DA30-0B73-4CFE-9B72-1369BB87D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7F2AE-E60C-4B0C-AFB9-786C628A8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813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116626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79249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18921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2172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6309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3653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862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77474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5078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77927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75022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3241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5574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7762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33478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5487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70352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84131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69883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60194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5318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6899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649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37130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3671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29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7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111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B8BBB4-8FC2-471E-99AA-36FD9F3B2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61062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696</Words>
  <Application>Microsoft Office PowerPoint</Application>
  <PresentationFormat>On-screen Show (4:3)</PresentationFormat>
  <Paragraphs>479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Customized dashboard </vt:lpstr>
      <vt:lpstr>Facebook Fans Table</vt:lpstr>
      <vt:lpstr>Facebook Own Posts</vt:lpstr>
      <vt:lpstr>Facebook Key Metrics Table - 1 of 5</vt:lpstr>
      <vt:lpstr>Facebook Key Metrics Table - 2 of 5</vt:lpstr>
      <vt:lpstr>Facebook Key Metrics Table - 3 of 5</vt:lpstr>
      <vt:lpstr>Facebook Key Metrics Table - 4 of 5</vt:lpstr>
      <vt:lpstr>Facebook Key Metrics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Customized dashboard </dc:title>
  <dc:creator>Administrator</dc:creator>
  <cp:lastModifiedBy>Administrator</cp:lastModifiedBy>
  <cp:revision>1</cp:revision>
  <dcterms:created xsi:type="dcterms:W3CDTF">2018-04-04T08:21:10Z</dcterms:created>
  <dcterms:modified xsi:type="dcterms:W3CDTF">2018-04-04T08:21:39Z</dcterms:modified>
</cp:coreProperties>
</file>