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 (Zahar Kids)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7892</c:v>
                </c:pt>
                <c:pt idx="1">
                  <c:v>7907</c:v>
                </c:pt>
                <c:pt idx="2">
                  <c:v>7923</c:v>
                </c:pt>
                <c:pt idx="3">
                  <c:v>7937</c:v>
                </c:pt>
                <c:pt idx="4">
                  <c:v>7960</c:v>
                </c:pt>
                <c:pt idx="5">
                  <c:v>7982</c:v>
                </c:pt>
                <c:pt idx="6">
                  <c:v>8005</c:v>
                </c:pt>
                <c:pt idx="7">
                  <c:v>8026</c:v>
                </c:pt>
                <c:pt idx="8">
                  <c:v>8047</c:v>
                </c:pt>
                <c:pt idx="9">
                  <c:v>8060</c:v>
                </c:pt>
                <c:pt idx="10">
                  <c:v>8083</c:v>
                </c:pt>
                <c:pt idx="11">
                  <c:v>8120</c:v>
                </c:pt>
                <c:pt idx="12">
                  <c:v>8157</c:v>
                </c:pt>
                <c:pt idx="13">
                  <c:v>8179</c:v>
                </c:pt>
                <c:pt idx="14">
                  <c:v>8191</c:v>
                </c:pt>
                <c:pt idx="15">
                  <c:v>8221</c:v>
                </c:pt>
                <c:pt idx="16">
                  <c:v>8240</c:v>
                </c:pt>
                <c:pt idx="17">
                  <c:v>8256</c:v>
                </c:pt>
                <c:pt idx="18">
                  <c:v>8278</c:v>
                </c:pt>
                <c:pt idx="19">
                  <c:v>8294</c:v>
                </c:pt>
                <c:pt idx="20">
                  <c:v>8318</c:v>
                </c:pt>
                <c:pt idx="21">
                  <c:v>8335</c:v>
                </c:pt>
                <c:pt idx="22">
                  <c:v>8352</c:v>
                </c:pt>
                <c:pt idx="23">
                  <c:v>8367</c:v>
                </c:pt>
                <c:pt idx="24">
                  <c:v>8378</c:v>
                </c:pt>
                <c:pt idx="25">
                  <c:v>8386</c:v>
                </c:pt>
                <c:pt idx="26">
                  <c:v>8399</c:v>
                </c:pt>
                <c:pt idx="27">
                  <c:v>8418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90-4F12-8E79-D166EF9271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zaharkidsksa (Zahar Kids KSA)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4560</c:v>
                </c:pt>
                <c:pt idx="1">
                  <c:v>4559</c:v>
                </c:pt>
                <c:pt idx="2">
                  <c:v>4558</c:v>
                </c:pt>
                <c:pt idx="3">
                  <c:v>4560</c:v>
                </c:pt>
                <c:pt idx="4">
                  <c:v>4564</c:v>
                </c:pt>
                <c:pt idx="5">
                  <c:v>4576</c:v>
                </c:pt>
                <c:pt idx="6">
                  <c:v>4582</c:v>
                </c:pt>
                <c:pt idx="7">
                  <c:v>4583</c:v>
                </c:pt>
                <c:pt idx="8">
                  <c:v>4585</c:v>
                </c:pt>
                <c:pt idx="9">
                  <c:v>4585</c:v>
                </c:pt>
                <c:pt idx="10">
                  <c:v>4587</c:v>
                </c:pt>
                <c:pt idx="11">
                  <c:v>4593</c:v>
                </c:pt>
                <c:pt idx="12">
                  <c:v>4592</c:v>
                </c:pt>
                <c:pt idx="13">
                  <c:v>4595</c:v>
                </c:pt>
                <c:pt idx="14">
                  <c:v>4598</c:v>
                </c:pt>
                <c:pt idx="15">
                  <c:v>4597</c:v>
                </c:pt>
                <c:pt idx="16">
                  <c:v>4596</c:v>
                </c:pt>
                <c:pt idx="17">
                  <c:v>4595</c:v>
                </c:pt>
                <c:pt idx="18">
                  <c:v>4593</c:v>
                </c:pt>
                <c:pt idx="19">
                  <c:v>4590</c:v>
                </c:pt>
                <c:pt idx="20">
                  <c:v>4595</c:v>
                </c:pt>
                <c:pt idx="21">
                  <c:v>4612</c:v>
                </c:pt>
                <c:pt idx="22">
                  <c:v>4619</c:v>
                </c:pt>
                <c:pt idx="23">
                  <c:v>4621</c:v>
                </c:pt>
                <c:pt idx="24">
                  <c:v>4622</c:v>
                </c:pt>
                <c:pt idx="25">
                  <c:v>4624</c:v>
                </c:pt>
                <c:pt idx="26">
                  <c:v>4624</c:v>
                </c:pt>
                <c:pt idx="27">
                  <c:v>4622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90-4F12-8E79-D166EF9271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zaharlingerie (Zahar Lingerie)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13266</c:v>
                </c:pt>
                <c:pt idx="1">
                  <c:v>13292</c:v>
                </c:pt>
                <c:pt idx="2">
                  <c:v>13314</c:v>
                </c:pt>
                <c:pt idx="3">
                  <c:v>13326</c:v>
                </c:pt>
                <c:pt idx="4">
                  <c:v>13347</c:v>
                </c:pt>
                <c:pt idx="5">
                  <c:v>13377</c:v>
                </c:pt>
                <c:pt idx="6">
                  <c:v>13419</c:v>
                </c:pt>
                <c:pt idx="7">
                  <c:v>13442</c:v>
                </c:pt>
                <c:pt idx="8">
                  <c:v>13478</c:v>
                </c:pt>
                <c:pt idx="9">
                  <c:v>13511</c:v>
                </c:pt>
                <c:pt idx="10">
                  <c:v>13534</c:v>
                </c:pt>
                <c:pt idx="11">
                  <c:v>13559</c:v>
                </c:pt>
                <c:pt idx="12">
                  <c:v>13590</c:v>
                </c:pt>
                <c:pt idx="13">
                  <c:v>13612</c:v>
                </c:pt>
                <c:pt idx="14">
                  <c:v>13627</c:v>
                </c:pt>
                <c:pt idx="15">
                  <c:v>13661</c:v>
                </c:pt>
                <c:pt idx="16">
                  <c:v>13683</c:v>
                </c:pt>
                <c:pt idx="17">
                  <c:v>13708</c:v>
                </c:pt>
                <c:pt idx="18">
                  <c:v>13725</c:v>
                </c:pt>
                <c:pt idx="19">
                  <c:v>13742</c:v>
                </c:pt>
                <c:pt idx="20">
                  <c:v>13755</c:v>
                </c:pt>
                <c:pt idx="21">
                  <c:v>13764</c:v>
                </c:pt>
                <c:pt idx="22">
                  <c:v>13786</c:v>
                </c:pt>
                <c:pt idx="23">
                  <c:v>13800</c:v>
                </c:pt>
                <c:pt idx="24">
                  <c:v>13810</c:v>
                </c:pt>
                <c:pt idx="25">
                  <c:v>13838</c:v>
                </c:pt>
                <c:pt idx="26">
                  <c:v>13861</c:v>
                </c:pt>
                <c:pt idx="27">
                  <c:v>13878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90-4F12-8E79-D166EF9271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moalebanon (MOA Lebanon)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7029</c:v>
                </c:pt>
                <c:pt idx="1">
                  <c:v>7035</c:v>
                </c:pt>
                <c:pt idx="2">
                  <c:v>7042</c:v>
                </c:pt>
                <c:pt idx="3">
                  <c:v>7056</c:v>
                </c:pt>
                <c:pt idx="4">
                  <c:v>7084</c:v>
                </c:pt>
                <c:pt idx="5">
                  <c:v>7140</c:v>
                </c:pt>
                <c:pt idx="6">
                  <c:v>7175</c:v>
                </c:pt>
                <c:pt idx="7">
                  <c:v>7197</c:v>
                </c:pt>
                <c:pt idx="8">
                  <c:v>7223</c:v>
                </c:pt>
                <c:pt idx="9">
                  <c:v>7229</c:v>
                </c:pt>
                <c:pt idx="10">
                  <c:v>7254</c:v>
                </c:pt>
                <c:pt idx="11">
                  <c:v>7277</c:v>
                </c:pt>
                <c:pt idx="12">
                  <c:v>7287</c:v>
                </c:pt>
                <c:pt idx="13">
                  <c:v>7300</c:v>
                </c:pt>
                <c:pt idx="14">
                  <c:v>7307</c:v>
                </c:pt>
                <c:pt idx="15">
                  <c:v>7324</c:v>
                </c:pt>
                <c:pt idx="16">
                  <c:v>7340</c:v>
                </c:pt>
                <c:pt idx="17">
                  <c:v>7346</c:v>
                </c:pt>
                <c:pt idx="18">
                  <c:v>7356</c:v>
                </c:pt>
                <c:pt idx="19">
                  <c:v>7366</c:v>
                </c:pt>
                <c:pt idx="20">
                  <c:v>7376</c:v>
                </c:pt>
                <c:pt idx="21">
                  <c:v>7388</c:v>
                </c:pt>
                <c:pt idx="22">
                  <c:v>7396</c:v>
                </c:pt>
                <c:pt idx="23">
                  <c:v>7407</c:v>
                </c:pt>
                <c:pt idx="24">
                  <c:v>7412</c:v>
                </c:pt>
                <c:pt idx="25">
                  <c:v>7430</c:v>
                </c:pt>
                <c:pt idx="26">
                  <c:v>7469</c:v>
                </c:pt>
                <c:pt idx="27">
                  <c:v>7504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90-4F12-8E79-D166EF9271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kidsaroundlebanon (Kids Around Lebanon)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5714</c:v>
                </c:pt>
                <c:pt idx="1">
                  <c:v>5733</c:v>
                </c:pt>
                <c:pt idx="2">
                  <c:v>5735</c:v>
                </c:pt>
                <c:pt idx="3">
                  <c:v>5740</c:v>
                </c:pt>
                <c:pt idx="4">
                  <c:v>5742</c:v>
                </c:pt>
                <c:pt idx="5">
                  <c:v>5745</c:v>
                </c:pt>
                <c:pt idx="6">
                  <c:v>5754</c:v>
                </c:pt>
                <c:pt idx="7">
                  <c:v>5762</c:v>
                </c:pt>
                <c:pt idx="8">
                  <c:v>5763</c:v>
                </c:pt>
                <c:pt idx="9">
                  <c:v>5762</c:v>
                </c:pt>
                <c:pt idx="10">
                  <c:v>5780</c:v>
                </c:pt>
                <c:pt idx="11">
                  <c:v>5788</c:v>
                </c:pt>
                <c:pt idx="12">
                  <c:v>5788</c:v>
                </c:pt>
                <c:pt idx="13">
                  <c:v>5790</c:v>
                </c:pt>
                <c:pt idx="14">
                  <c:v>5794</c:v>
                </c:pt>
                <c:pt idx="15">
                  <c:v>5796</c:v>
                </c:pt>
                <c:pt idx="16">
                  <c:v>5791</c:v>
                </c:pt>
                <c:pt idx="17">
                  <c:v>5793</c:v>
                </c:pt>
                <c:pt idx="18">
                  <c:v>5794</c:v>
                </c:pt>
                <c:pt idx="19">
                  <c:v>5794</c:v>
                </c:pt>
                <c:pt idx="20">
                  <c:v>5796</c:v>
                </c:pt>
                <c:pt idx="21">
                  <c:v>5857</c:v>
                </c:pt>
                <c:pt idx="22">
                  <c:v>5881</c:v>
                </c:pt>
                <c:pt idx="23">
                  <c:v>5885</c:v>
                </c:pt>
                <c:pt idx="24">
                  <c:v>5893</c:v>
                </c:pt>
                <c:pt idx="25">
                  <c:v>5920</c:v>
                </c:pt>
                <c:pt idx="26">
                  <c:v>5929</c:v>
                </c:pt>
                <c:pt idx="27">
                  <c:v>5939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90-4F12-8E79-D166EF9271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wsprbysylviesaliba (WSPR By Sylvie Saliba)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11833</c:v>
                </c:pt>
                <c:pt idx="1">
                  <c:v>11836</c:v>
                </c:pt>
                <c:pt idx="2">
                  <c:v>11838</c:v>
                </c:pt>
                <c:pt idx="3">
                  <c:v>11845</c:v>
                </c:pt>
                <c:pt idx="4">
                  <c:v>11855</c:v>
                </c:pt>
                <c:pt idx="5">
                  <c:v>11861</c:v>
                </c:pt>
                <c:pt idx="6">
                  <c:v>11873</c:v>
                </c:pt>
                <c:pt idx="7">
                  <c:v>11887</c:v>
                </c:pt>
                <c:pt idx="8">
                  <c:v>11898</c:v>
                </c:pt>
                <c:pt idx="9">
                  <c:v>11939</c:v>
                </c:pt>
                <c:pt idx="10">
                  <c:v>11966</c:v>
                </c:pt>
                <c:pt idx="11">
                  <c:v>11991</c:v>
                </c:pt>
                <c:pt idx="12">
                  <c:v>12027</c:v>
                </c:pt>
                <c:pt idx="13">
                  <c:v>12057</c:v>
                </c:pt>
                <c:pt idx="14">
                  <c:v>12081</c:v>
                </c:pt>
                <c:pt idx="15">
                  <c:v>12090</c:v>
                </c:pt>
                <c:pt idx="16">
                  <c:v>12110</c:v>
                </c:pt>
                <c:pt idx="17">
                  <c:v>12117</c:v>
                </c:pt>
                <c:pt idx="18">
                  <c:v>12147</c:v>
                </c:pt>
                <c:pt idx="19">
                  <c:v>12150</c:v>
                </c:pt>
                <c:pt idx="20">
                  <c:v>12167</c:v>
                </c:pt>
                <c:pt idx="21">
                  <c:v>12192</c:v>
                </c:pt>
                <c:pt idx="22">
                  <c:v>12219</c:v>
                </c:pt>
                <c:pt idx="23">
                  <c:v>12238</c:v>
                </c:pt>
                <c:pt idx="24">
                  <c:v>12244</c:v>
                </c:pt>
                <c:pt idx="25">
                  <c:v>12264</c:v>
                </c:pt>
                <c:pt idx="26">
                  <c:v>12279</c:v>
                </c:pt>
                <c:pt idx="27">
                  <c:v>12302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90-4F12-8E79-D166EF9271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kidsaroundksa (Kids Around KSA)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2001</c:v>
                </c:pt>
                <c:pt idx="1">
                  <c:v>2001</c:v>
                </c:pt>
                <c:pt idx="2">
                  <c:v>2003</c:v>
                </c:pt>
                <c:pt idx="3">
                  <c:v>2003</c:v>
                </c:pt>
                <c:pt idx="4">
                  <c:v>2001</c:v>
                </c:pt>
                <c:pt idx="5">
                  <c:v>2002</c:v>
                </c:pt>
                <c:pt idx="6">
                  <c:v>2002</c:v>
                </c:pt>
                <c:pt idx="7">
                  <c:v>2000</c:v>
                </c:pt>
                <c:pt idx="8">
                  <c:v>1999</c:v>
                </c:pt>
                <c:pt idx="9">
                  <c:v>2000</c:v>
                </c:pt>
                <c:pt idx="10">
                  <c:v>2000</c:v>
                </c:pt>
                <c:pt idx="11">
                  <c:v>1998</c:v>
                </c:pt>
                <c:pt idx="12">
                  <c:v>1998</c:v>
                </c:pt>
                <c:pt idx="13">
                  <c:v>2000</c:v>
                </c:pt>
                <c:pt idx="14">
                  <c:v>1999</c:v>
                </c:pt>
                <c:pt idx="15">
                  <c:v>1999</c:v>
                </c:pt>
                <c:pt idx="16">
                  <c:v>1999</c:v>
                </c:pt>
                <c:pt idx="17">
                  <c:v>2001</c:v>
                </c:pt>
                <c:pt idx="18">
                  <c:v>1998</c:v>
                </c:pt>
                <c:pt idx="19">
                  <c:v>1998</c:v>
                </c:pt>
                <c:pt idx="20">
                  <c:v>2001</c:v>
                </c:pt>
                <c:pt idx="21">
                  <c:v>2007</c:v>
                </c:pt>
                <c:pt idx="22">
                  <c:v>2008</c:v>
                </c:pt>
                <c:pt idx="23">
                  <c:v>2009</c:v>
                </c:pt>
                <c:pt idx="24">
                  <c:v>2010</c:v>
                </c:pt>
                <c:pt idx="25">
                  <c:v>2011</c:v>
                </c:pt>
                <c:pt idx="26">
                  <c:v>2010</c:v>
                </c:pt>
                <c:pt idx="27">
                  <c:v>2010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290-4F12-8E79-D166EF9271A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cultilebanon (Culti Milano - Lebanon)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2440</c:v>
                </c:pt>
                <c:pt idx="1">
                  <c:v>2440</c:v>
                </c:pt>
                <c:pt idx="2">
                  <c:v>2440</c:v>
                </c:pt>
                <c:pt idx="3">
                  <c:v>2441</c:v>
                </c:pt>
                <c:pt idx="4">
                  <c:v>2440</c:v>
                </c:pt>
                <c:pt idx="5">
                  <c:v>2440</c:v>
                </c:pt>
                <c:pt idx="6">
                  <c:v>2442</c:v>
                </c:pt>
                <c:pt idx="7">
                  <c:v>2443</c:v>
                </c:pt>
                <c:pt idx="8">
                  <c:v>2439</c:v>
                </c:pt>
                <c:pt idx="9">
                  <c:v>2438</c:v>
                </c:pt>
                <c:pt idx="10">
                  <c:v>2439</c:v>
                </c:pt>
                <c:pt idx="11">
                  <c:v>2438</c:v>
                </c:pt>
                <c:pt idx="12">
                  <c:v>2443</c:v>
                </c:pt>
                <c:pt idx="13">
                  <c:v>2442</c:v>
                </c:pt>
                <c:pt idx="14">
                  <c:v>2443</c:v>
                </c:pt>
                <c:pt idx="15">
                  <c:v>2444</c:v>
                </c:pt>
                <c:pt idx="16">
                  <c:v>2443</c:v>
                </c:pt>
                <c:pt idx="17">
                  <c:v>2443</c:v>
                </c:pt>
                <c:pt idx="18">
                  <c:v>2451</c:v>
                </c:pt>
                <c:pt idx="19">
                  <c:v>2457</c:v>
                </c:pt>
                <c:pt idx="20">
                  <c:v>2460</c:v>
                </c:pt>
                <c:pt idx="21">
                  <c:v>2464</c:v>
                </c:pt>
                <c:pt idx="22">
                  <c:v>2480</c:v>
                </c:pt>
                <c:pt idx="23">
                  <c:v>2500</c:v>
                </c:pt>
                <c:pt idx="24">
                  <c:v>2504</c:v>
                </c:pt>
                <c:pt idx="25">
                  <c:v>2525</c:v>
                </c:pt>
                <c:pt idx="26">
                  <c:v>2534</c:v>
                </c:pt>
                <c:pt idx="27">
                  <c:v>2542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290-4F12-8E79-D166EF9271A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petitbateauksa (Petit Bateau KSA)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3008</c:v>
                </c:pt>
                <c:pt idx="1">
                  <c:v>3007</c:v>
                </c:pt>
                <c:pt idx="2">
                  <c:v>3008</c:v>
                </c:pt>
                <c:pt idx="3">
                  <c:v>3009</c:v>
                </c:pt>
                <c:pt idx="4">
                  <c:v>3013</c:v>
                </c:pt>
                <c:pt idx="5">
                  <c:v>3016</c:v>
                </c:pt>
                <c:pt idx="6">
                  <c:v>3017</c:v>
                </c:pt>
                <c:pt idx="7">
                  <c:v>3016</c:v>
                </c:pt>
                <c:pt idx="8">
                  <c:v>3014</c:v>
                </c:pt>
                <c:pt idx="9">
                  <c:v>3015</c:v>
                </c:pt>
                <c:pt idx="10">
                  <c:v>3014</c:v>
                </c:pt>
                <c:pt idx="11">
                  <c:v>3016</c:v>
                </c:pt>
                <c:pt idx="12">
                  <c:v>3017</c:v>
                </c:pt>
                <c:pt idx="13">
                  <c:v>3017</c:v>
                </c:pt>
                <c:pt idx="14">
                  <c:v>3017</c:v>
                </c:pt>
                <c:pt idx="15">
                  <c:v>3015</c:v>
                </c:pt>
                <c:pt idx="16">
                  <c:v>3013</c:v>
                </c:pt>
                <c:pt idx="17">
                  <c:v>3011</c:v>
                </c:pt>
                <c:pt idx="18">
                  <c:v>3009</c:v>
                </c:pt>
                <c:pt idx="19">
                  <c:v>3010</c:v>
                </c:pt>
                <c:pt idx="20">
                  <c:v>3012</c:v>
                </c:pt>
                <c:pt idx="21">
                  <c:v>3017</c:v>
                </c:pt>
                <c:pt idx="22">
                  <c:v>3020</c:v>
                </c:pt>
                <c:pt idx="23">
                  <c:v>3019</c:v>
                </c:pt>
                <c:pt idx="24">
                  <c:v>3019</c:v>
                </c:pt>
                <c:pt idx="25">
                  <c:v>3017</c:v>
                </c:pt>
                <c:pt idx="26">
                  <c:v>3014</c:v>
                </c:pt>
                <c:pt idx="27">
                  <c:v>3015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290-4F12-8E79-D166EF9271A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secret.senses (Secret Senses)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2232</c:v>
                </c:pt>
                <c:pt idx="1">
                  <c:v>2242</c:v>
                </c:pt>
                <c:pt idx="2">
                  <c:v>2247</c:v>
                </c:pt>
                <c:pt idx="3">
                  <c:v>2246</c:v>
                </c:pt>
                <c:pt idx="4">
                  <c:v>2248</c:v>
                </c:pt>
                <c:pt idx="5">
                  <c:v>2269</c:v>
                </c:pt>
                <c:pt idx="6">
                  <c:v>2314</c:v>
                </c:pt>
                <c:pt idx="7">
                  <c:v>2315</c:v>
                </c:pt>
                <c:pt idx="8">
                  <c:v>2320</c:v>
                </c:pt>
                <c:pt idx="9">
                  <c:v>2320</c:v>
                </c:pt>
                <c:pt idx="10">
                  <c:v>2323</c:v>
                </c:pt>
                <c:pt idx="11">
                  <c:v>2322</c:v>
                </c:pt>
                <c:pt idx="12">
                  <c:v>2319</c:v>
                </c:pt>
                <c:pt idx="13">
                  <c:v>2318</c:v>
                </c:pt>
                <c:pt idx="14">
                  <c:v>2321</c:v>
                </c:pt>
                <c:pt idx="15">
                  <c:v>2318</c:v>
                </c:pt>
                <c:pt idx="16">
                  <c:v>2319</c:v>
                </c:pt>
                <c:pt idx="17">
                  <c:v>2320</c:v>
                </c:pt>
                <c:pt idx="18">
                  <c:v>2321</c:v>
                </c:pt>
                <c:pt idx="19">
                  <c:v>2322</c:v>
                </c:pt>
                <c:pt idx="20">
                  <c:v>2326</c:v>
                </c:pt>
                <c:pt idx="21">
                  <c:v>2328</c:v>
                </c:pt>
                <c:pt idx="22">
                  <c:v>2330</c:v>
                </c:pt>
                <c:pt idx="23">
                  <c:v>2329</c:v>
                </c:pt>
                <c:pt idx="24">
                  <c:v>2324</c:v>
                </c:pt>
                <c:pt idx="25">
                  <c:v>2326</c:v>
                </c:pt>
                <c:pt idx="26">
                  <c:v>2326</c:v>
                </c:pt>
                <c:pt idx="27">
                  <c:v>2329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290-4F12-8E79-D166EF927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820408"/>
        <c:axId val="279555048"/>
      </c:lineChart>
      <c:dateAx>
        <c:axId val="168820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55048"/>
        <c:crosses val="autoZero"/>
        <c:auto val="1"/>
        <c:lblOffset val="100"/>
        <c:baseTimeUnit val="days"/>
      </c:dateAx>
      <c:valAx>
        <c:axId val="279555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2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 (Zahar Kids)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0.26680218523694998</c:v>
                </c:pt>
                <c:pt idx="1">
                  <c:v>0.19006588950836001</c:v>
                </c:pt>
                <c:pt idx="2">
                  <c:v>0.20235234602251001</c:v>
                </c:pt>
                <c:pt idx="3">
                  <c:v>0.17670074466742</c:v>
                </c:pt>
                <c:pt idx="4">
                  <c:v>0.28978203351392001</c:v>
                </c:pt>
                <c:pt idx="5">
                  <c:v>0.27638190954774</c:v>
                </c:pt>
                <c:pt idx="6">
                  <c:v>0.28814833375094001</c:v>
                </c:pt>
                <c:pt idx="7">
                  <c:v>0.26233603997501997</c:v>
                </c:pt>
                <c:pt idx="8">
                  <c:v>0.26164963867431001</c:v>
                </c:pt>
                <c:pt idx="9">
                  <c:v>0.16155088852989</c:v>
                </c:pt>
                <c:pt idx="10">
                  <c:v>0.28535980148883</c:v>
                </c:pt>
                <c:pt idx="11">
                  <c:v>0.45775083508598002</c:v>
                </c:pt>
                <c:pt idx="12">
                  <c:v>0.45566502463053998</c:v>
                </c:pt>
                <c:pt idx="13">
                  <c:v>0.26970700012259002</c:v>
                </c:pt>
                <c:pt idx="14">
                  <c:v>0.146717202592</c:v>
                </c:pt>
                <c:pt idx="15">
                  <c:v>0.36625564644122</c:v>
                </c:pt>
                <c:pt idx="16">
                  <c:v>0.23111543607834001</c:v>
                </c:pt>
                <c:pt idx="17">
                  <c:v>0.19417475728155001</c:v>
                </c:pt>
                <c:pt idx="18">
                  <c:v>0.26647286821705002</c:v>
                </c:pt>
                <c:pt idx="19">
                  <c:v>0.19328340178787001</c:v>
                </c:pt>
                <c:pt idx="20">
                  <c:v>0.28936580660719002</c:v>
                </c:pt>
                <c:pt idx="21">
                  <c:v>0.20437605193555999</c:v>
                </c:pt>
                <c:pt idx="22">
                  <c:v>0.20395920815836999</c:v>
                </c:pt>
                <c:pt idx="23">
                  <c:v>0.17959770114942999</c:v>
                </c:pt>
                <c:pt idx="24">
                  <c:v>0.13146886578224001</c:v>
                </c:pt>
                <c:pt idx="25">
                  <c:v>9.5488183337312002E-2</c:v>
                </c:pt>
                <c:pt idx="26">
                  <c:v>0.15502027188171</c:v>
                </c:pt>
                <c:pt idx="27">
                  <c:v>0.22621740683415001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BC-48C2-8860-76DAB3A053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zaharkidsksa (Zahar Kids KSA)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4.3878894251865003E-2</c:v>
                </c:pt>
                <c:pt idx="1">
                  <c:v>-2.1929824561404E-2</c:v>
                </c:pt>
                <c:pt idx="2">
                  <c:v>-2.1934634788330999E-2</c:v>
                </c:pt>
                <c:pt idx="3">
                  <c:v>4.3878894251865003E-2</c:v>
                </c:pt>
                <c:pt idx="4">
                  <c:v>8.7719298245614002E-2</c:v>
                </c:pt>
                <c:pt idx="5">
                  <c:v>0.26292725679229001</c:v>
                </c:pt>
                <c:pt idx="6">
                  <c:v>0.13111888111888001</c:v>
                </c:pt>
                <c:pt idx="7">
                  <c:v>2.1824530772587999E-2</c:v>
                </c:pt>
                <c:pt idx="8">
                  <c:v>4.3639537420902999E-2</c:v>
                </c:pt>
                <c:pt idx="9">
                  <c:v>0</c:v>
                </c:pt>
                <c:pt idx="10">
                  <c:v>4.3620501635768999E-2</c:v>
                </c:pt>
                <c:pt idx="11">
                  <c:v>0.13080444735121</c:v>
                </c:pt>
                <c:pt idx="12">
                  <c:v>-2.1772262138036E-2</c:v>
                </c:pt>
                <c:pt idx="13">
                  <c:v>6.5331010452961996E-2</c:v>
                </c:pt>
                <c:pt idx="14">
                  <c:v>6.5288356909684001E-2</c:v>
                </c:pt>
                <c:pt idx="15">
                  <c:v>-2.1748586341888001E-2</c:v>
                </c:pt>
                <c:pt idx="16">
                  <c:v>-2.1753317380900999E-2</c:v>
                </c:pt>
                <c:pt idx="17">
                  <c:v>-2.1758050478676998E-2</c:v>
                </c:pt>
                <c:pt idx="18">
                  <c:v>-4.3525571273123002E-2</c:v>
                </c:pt>
                <c:pt idx="19">
                  <c:v>-6.5316786414108E-2</c:v>
                </c:pt>
                <c:pt idx="20">
                  <c:v>0.10893246187364</c:v>
                </c:pt>
                <c:pt idx="21">
                  <c:v>0.36996735582154999</c:v>
                </c:pt>
                <c:pt idx="22">
                  <c:v>0.15177797051170999</c:v>
                </c:pt>
                <c:pt idx="23">
                  <c:v>4.3299415457890997E-2</c:v>
                </c:pt>
                <c:pt idx="24">
                  <c:v>2.1640337589266E-2</c:v>
                </c:pt>
                <c:pt idx="25">
                  <c:v>4.3271311120726998E-2</c:v>
                </c:pt>
                <c:pt idx="26">
                  <c:v>0</c:v>
                </c:pt>
                <c:pt idx="27">
                  <c:v>-4.3252595155708999E-2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BC-48C2-8860-76DAB3A053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zaharlingerie (Zahar Lingerie)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0.16611295681063001</c:v>
                </c:pt>
                <c:pt idx="1">
                  <c:v>0.19598974822855</c:v>
                </c:pt>
                <c:pt idx="2">
                  <c:v>0.16551309058079999</c:v>
                </c:pt>
                <c:pt idx="3">
                  <c:v>9.0130689499774999E-2</c:v>
                </c:pt>
                <c:pt idx="4">
                  <c:v>0.15758667266997001</c:v>
                </c:pt>
                <c:pt idx="5">
                  <c:v>0.22476961114857</c:v>
                </c:pt>
                <c:pt idx="6">
                  <c:v>0.31397174254317001</c:v>
                </c:pt>
                <c:pt idx="7">
                  <c:v>0.17139876294806</c:v>
                </c:pt>
                <c:pt idx="8">
                  <c:v>0.26781728909387997</c:v>
                </c:pt>
                <c:pt idx="9">
                  <c:v>0.24484344858288001</c:v>
                </c:pt>
                <c:pt idx="10">
                  <c:v>0.17023166308932999</c:v>
                </c:pt>
                <c:pt idx="11">
                  <c:v>0.18471996453376999</c:v>
                </c:pt>
                <c:pt idx="12">
                  <c:v>0.22863042997270999</c:v>
                </c:pt>
                <c:pt idx="13">
                  <c:v>0.16188373804268</c:v>
                </c:pt>
                <c:pt idx="14">
                  <c:v>0.11019688510138</c:v>
                </c:pt>
                <c:pt idx="15">
                  <c:v>0.24950465986643999</c:v>
                </c:pt>
                <c:pt idx="16">
                  <c:v>0.16104238342727001</c:v>
                </c:pt>
                <c:pt idx="17">
                  <c:v>0.18270847036469001</c:v>
                </c:pt>
                <c:pt idx="18">
                  <c:v>0.12401517362124</c:v>
                </c:pt>
                <c:pt idx="19">
                  <c:v>0.12386156648452</c:v>
                </c:pt>
                <c:pt idx="20">
                  <c:v>9.4600494833358001E-2</c:v>
                </c:pt>
                <c:pt idx="21">
                  <c:v>6.5430752453652999E-2</c:v>
                </c:pt>
                <c:pt idx="22">
                  <c:v>0.15983725661145001</c:v>
                </c:pt>
                <c:pt idx="23">
                  <c:v>0.10155229943421</c:v>
                </c:pt>
                <c:pt idx="24">
                  <c:v>7.2463768115942004E-2</c:v>
                </c:pt>
                <c:pt idx="25">
                  <c:v>0.20275162925415999</c:v>
                </c:pt>
                <c:pt idx="26">
                  <c:v>0.16620898973840001</c:v>
                </c:pt>
                <c:pt idx="27">
                  <c:v>0.12264627371762001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BC-48C2-8860-76DAB3A053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moalebanon (MOA Lebanon)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0.14247043738424001</c:v>
                </c:pt>
                <c:pt idx="1">
                  <c:v>8.5360648740929995E-2</c:v>
                </c:pt>
                <c:pt idx="2">
                  <c:v>9.9502487562189004E-2</c:v>
                </c:pt>
                <c:pt idx="3">
                  <c:v>0.19880715705765001</c:v>
                </c:pt>
                <c:pt idx="4">
                  <c:v>0.39682539682540002</c:v>
                </c:pt>
                <c:pt idx="5">
                  <c:v>0.79051383399208996</c:v>
                </c:pt>
                <c:pt idx="6">
                  <c:v>0.49019607843136997</c:v>
                </c:pt>
                <c:pt idx="7">
                  <c:v>0.30662020905922999</c:v>
                </c:pt>
                <c:pt idx="8">
                  <c:v>0.36126163679311002</c:v>
                </c:pt>
                <c:pt idx="9">
                  <c:v>8.3067977294753001E-2</c:v>
                </c:pt>
                <c:pt idx="10">
                  <c:v>0.34582929865818002</c:v>
                </c:pt>
                <c:pt idx="11">
                  <c:v>0.31706644609869999</c:v>
                </c:pt>
                <c:pt idx="12">
                  <c:v>0.13741926618111999</c:v>
                </c:pt>
                <c:pt idx="13">
                  <c:v>0.17839989021545</c:v>
                </c:pt>
                <c:pt idx="14">
                  <c:v>9.5890410958903993E-2</c:v>
                </c:pt>
                <c:pt idx="15">
                  <c:v>0.23265361981661001</c:v>
                </c:pt>
                <c:pt idx="16">
                  <c:v>0.21845985800109</c:v>
                </c:pt>
                <c:pt idx="17">
                  <c:v>8.1743869209809E-2</c:v>
                </c:pt>
                <c:pt idx="18">
                  <c:v>0.13612850530901</c:v>
                </c:pt>
                <c:pt idx="19">
                  <c:v>0.13594344752583001</c:v>
                </c:pt>
                <c:pt idx="20">
                  <c:v>0.13575889220744</c:v>
                </c:pt>
                <c:pt idx="21">
                  <c:v>0.16268980477223</c:v>
                </c:pt>
                <c:pt idx="22">
                  <c:v>0.10828370330265</c:v>
                </c:pt>
                <c:pt idx="23">
                  <c:v>0.14872904272580001</c:v>
                </c:pt>
                <c:pt idx="24">
                  <c:v>6.7503712704198998E-2</c:v>
                </c:pt>
                <c:pt idx="25">
                  <c:v>0.24284943335132</c:v>
                </c:pt>
                <c:pt idx="26">
                  <c:v>0.52489905787349</c:v>
                </c:pt>
                <c:pt idx="27">
                  <c:v>0.46860356138706999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BC-48C2-8860-76DAB3A053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kidsaroundlebanon (Kids Around Lebanon)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0.33251662583128999</c:v>
                </c:pt>
                <c:pt idx="2">
                  <c:v>3.4885749171462997E-2</c:v>
                </c:pt>
                <c:pt idx="3">
                  <c:v>8.7183958151700006E-2</c:v>
                </c:pt>
                <c:pt idx="4">
                  <c:v>3.4843205574913001E-2</c:v>
                </c:pt>
                <c:pt idx="5">
                  <c:v>5.2246603970742003E-2</c:v>
                </c:pt>
                <c:pt idx="6">
                  <c:v>0.15665796344648</c:v>
                </c:pt>
                <c:pt idx="7">
                  <c:v>0.13903371567605</c:v>
                </c:pt>
                <c:pt idx="8">
                  <c:v>1.7355085039917E-2</c:v>
                </c:pt>
                <c:pt idx="9">
                  <c:v>-1.7352073572792E-2</c:v>
                </c:pt>
                <c:pt idx="10">
                  <c:v>0.31239153071850001</c:v>
                </c:pt>
                <c:pt idx="11">
                  <c:v>0.13840830449826999</c:v>
                </c:pt>
                <c:pt idx="12">
                  <c:v>0</c:v>
                </c:pt>
                <c:pt idx="13">
                  <c:v>3.4554250172771001E-2</c:v>
                </c:pt>
                <c:pt idx="14">
                  <c:v>6.9084628670120996E-2</c:v>
                </c:pt>
                <c:pt idx="15">
                  <c:v>3.4518467380047997E-2</c:v>
                </c:pt>
                <c:pt idx="16">
                  <c:v>-8.6266390614216995E-2</c:v>
                </c:pt>
                <c:pt idx="17">
                  <c:v>3.4536349507857E-2</c:v>
                </c:pt>
                <c:pt idx="18">
                  <c:v>1.7262213015708999E-2</c:v>
                </c:pt>
                <c:pt idx="19">
                  <c:v>0</c:v>
                </c:pt>
                <c:pt idx="20">
                  <c:v>3.4518467380047997E-2</c:v>
                </c:pt>
                <c:pt idx="21">
                  <c:v>1.0524499654934001</c:v>
                </c:pt>
                <c:pt idx="22">
                  <c:v>0.40976609185590002</c:v>
                </c:pt>
                <c:pt idx="23">
                  <c:v>6.8015643598028003E-2</c:v>
                </c:pt>
                <c:pt idx="24">
                  <c:v>0.13593882752761</c:v>
                </c:pt>
                <c:pt idx="25">
                  <c:v>0.45817071101307</c:v>
                </c:pt>
                <c:pt idx="26">
                  <c:v>0.15202702702703</c:v>
                </c:pt>
                <c:pt idx="27">
                  <c:v>0.16866250632484001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BC-48C2-8860-76DAB3A0531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wsprbysylviesaliba (WSPR By Sylvie Saliba)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2.5359256128486999E-2</c:v>
                </c:pt>
                <c:pt idx="1">
                  <c:v>2.5352826840193E-2</c:v>
                </c:pt>
                <c:pt idx="2">
                  <c:v>1.6897600540723E-2</c:v>
                </c:pt>
                <c:pt idx="3">
                  <c:v>5.9131610069268002E-2</c:v>
                </c:pt>
                <c:pt idx="4">
                  <c:v>8.4423807513719001E-2</c:v>
                </c:pt>
                <c:pt idx="5">
                  <c:v>5.0611556305355999E-2</c:v>
                </c:pt>
                <c:pt idx="6">
                  <c:v>0.10117190793356</c:v>
                </c:pt>
                <c:pt idx="7">
                  <c:v>0.11791459614251</c:v>
                </c:pt>
                <c:pt idx="8">
                  <c:v>9.2538066795658999E-2</c:v>
                </c:pt>
                <c:pt idx="9">
                  <c:v>0.34459573037484997</c:v>
                </c:pt>
                <c:pt idx="10">
                  <c:v>0.22614959376832</c:v>
                </c:pt>
                <c:pt idx="11">
                  <c:v>0.20892528831689999</c:v>
                </c:pt>
                <c:pt idx="12">
                  <c:v>0.30022516887666001</c:v>
                </c:pt>
                <c:pt idx="13">
                  <c:v>0.24943876278374</c:v>
                </c:pt>
                <c:pt idx="14">
                  <c:v>0.19905449116696</c:v>
                </c:pt>
                <c:pt idx="15">
                  <c:v>7.4497144276136004E-2</c:v>
                </c:pt>
                <c:pt idx="16">
                  <c:v>0.16542597187758001</c:v>
                </c:pt>
                <c:pt idx="17">
                  <c:v>5.7803468208091999E-2</c:v>
                </c:pt>
                <c:pt idx="18">
                  <c:v>0.24758603614756</c:v>
                </c:pt>
                <c:pt idx="19">
                  <c:v>2.4697456162015002E-2</c:v>
                </c:pt>
                <c:pt idx="20">
                  <c:v>0.13991769547325</c:v>
                </c:pt>
                <c:pt idx="21">
                  <c:v>0.205473822635</c:v>
                </c:pt>
                <c:pt idx="22">
                  <c:v>0.22145669291339001</c:v>
                </c:pt>
                <c:pt idx="23">
                  <c:v>0.15549553973319999</c:v>
                </c:pt>
                <c:pt idx="24">
                  <c:v>4.9027618891976002E-2</c:v>
                </c:pt>
                <c:pt idx="25">
                  <c:v>0.16334531198954999</c:v>
                </c:pt>
                <c:pt idx="26">
                  <c:v>0.12230919765166</c:v>
                </c:pt>
                <c:pt idx="27">
                  <c:v>0.18731167033146001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BC-48C2-8860-76DAB3A0531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kidsaroundksa (Kids Around KSA)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9.9950024987506006E-2</c:v>
                </c:pt>
                <c:pt idx="3">
                  <c:v>0</c:v>
                </c:pt>
                <c:pt idx="4">
                  <c:v>-9.9850224663004999E-2</c:v>
                </c:pt>
                <c:pt idx="5">
                  <c:v>4.9975012493753003E-2</c:v>
                </c:pt>
                <c:pt idx="6">
                  <c:v>0</c:v>
                </c:pt>
                <c:pt idx="7">
                  <c:v>-9.9900099900100001E-2</c:v>
                </c:pt>
                <c:pt idx="8">
                  <c:v>-0.05</c:v>
                </c:pt>
                <c:pt idx="9">
                  <c:v>5.0025012506252999E-2</c:v>
                </c:pt>
                <c:pt idx="10">
                  <c:v>0</c:v>
                </c:pt>
                <c:pt idx="11">
                  <c:v>-0.1</c:v>
                </c:pt>
                <c:pt idx="12">
                  <c:v>0</c:v>
                </c:pt>
                <c:pt idx="13">
                  <c:v>0.1001001001001</c:v>
                </c:pt>
                <c:pt idx="14">
                  <c:v>-0.05</c:v>
                </c:pt>
                <c:pt idx="15">
                  <c:v>0</c:v>
                </c:pt>
                <c:pt idx="16">
                  <c:v>0</c:v>
                </c:pt>
                <c:pt idx="17">
                  <c:v>0.10005002501250999</c:v>
                </c:pt>
                <c:pt idx="18">
                  <c:v>-0.14992503748125999</c:v>
                </c:pt>
                <c:pt idx="19">
                  <c:v>0</c:v>
                </c:pt>
                <c:pt idx="20">
                  <c:v>0.15015015015015001</c:v>
                </c:pt>
                <c:pt idx="21">
                  <c:v>0.29985007496251997</c:v>
                </c:pt>
                <c:pt idx="22">
                  <c:v>4.9825610363726999E-2</c:v>
                </c:pt>
                <c:pt idx="23">
                  <c:v>4.9800796812749001E-2</c:v>
                </c:pt>
                <c:pt idx="24">
                  <c:v>4.9776007964160998E-2</c:v>
                </c:pt>
                <c:pt idx="25">
                  <c:v>4.9751243781095002E-2</c:v>
                </c:pt>
                <c:pt idx="26">
                  <c:v>-4.9726504226753003E-2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7BC-48C2-8860-76DAB3A0531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cultilebanon (Culti Milano - Lebanon)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-8.1900081900081995E-2</c:v>
                </c:pt>
                <c:pt idx="1">
                  <c:v>0</c:v>
                </c:pt>
                <c:pt idx="2">
                  <c:v>0</c:v>
                </c:pt>
                <c:pt idx="3">
                  <c:v>4.0983606557376998E-2</c:v>
                </c:pt>
                <c:pt idx="4">
                  <c:v>-4.0966816878329003E-2</c:v>
                </c:pt>
                <c:pt idx="5">
                  <c:v>0</c:v>
                </c:pt>
                <c:pt idx="6">
                  <c:v>8.1967213114753995E-2</c:v>
                </c:pt>
                <c:pt idx="7">
                  <c:v>4.0950040950040997E-2</c:v>
                </c:pt>
                <c:pt idx="8">
                  <c:v>-0.16373311502251001</c:v>
                </c:pt>
                <c:pt idx="9">
                  <c:v>-4.1000410004099999E-2</c:v>
                </c:pt>
                <c:pt idx="10">
                  <c:v>4.1017227235438998E-2</c:v>
                </c:pt>
                <c:pt idx="11">
                  <c:v>-4.1000410004099999E-2</c:v>
                </c:pt>
                <c:pt idx="12">
                  <c:v>0.20508613617718999</c:v>
                </c:pt>
                <c:pt idx="13">
                  <c:v>-4.0933278755628001E-2</c:v>
                </c:pt>
                <c:pt idx="14">
                  <c:v>4.0950040950040997E-2</c:v>
                </c:pt>
                <c:pt idx="15">
                  <c:v>4.0933278755628001E-2</c:v>
                </c:pt>
                <c:pt idx="16">
                  <c:v>-4.0916530278232E-2</c:v>
                </c:pt>
                <c:pt idx="17">
                  <c:v>0</c:v>
                </c:pt>
                <c:pt idx="18">
                  <c:v>0.32746623004503</c:v>
                </c:pt>
                <c:pt idx="19">
                  <c:v>0.24479804161567001</c:v>
                </c:pt>
                <c:pt idx="20">
                  <c:v>0.12210012210012</c:v>
                </c:pt>
                <c:pt idx="21">
                  <c:v>0.16260162601625999</c:v>
                </c:pt>
                <c:pt idx="22">
                  <c:v>0.64935064935065001</c:v>
                </c:pt>
                <c:pt idx="23">
                  <c:v>0.80645161290322998</c:v>
                </c:pt>
                <c:pt idx="24">
                  <c:v>0.16</c:v>
                </c:pt>
                <c:pt idx="25">
                  <c:v>0.83865814696485996</c:v>
                </c:pt>
                <c:pt idx="26">
                  <c:v>0.35643564356436003</c:v>
                </c:pt>
                <c:pt idx="27">
                  <c:v>0.31570639305446002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7BC-48C2-8860-76DAB3A0531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petitbateauksa (Petit Bateau KSA)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-3.3233632436025E-2</c:v>
                </c:pt>
                <c:pt idx="1">
                  <c:v>-3.3244680851064003E-2</c:v>
                </c:pt>
                <c:pt idx="2">
                  <c:v>3.3255736614566003E-2</c:v>
                </c:pt>
                <c:pt idx="3">
                  <c:v>3.3244680851064003E-2</c:v>
                </c:pt>
                <c:pt idx="4">
                  <c:v>0.1329345297441</c:v>
                </c:pt>
                <c:pt idx="5">
                  <c:v>9.9568536342516001E-2</c:v>
                </c:pt>
                <c:pt idx="6">
                  <c:v>3.3156498673740001E-2</c:v>
                </c:pt>
                <c:pt idx="7">
                  <c:v>-3.3145508783559999E-2</c:v>
                </c:pt>
                <c:pt idx="8">
                  <c:v>-6.6312997347480002E-2</c:v>
                </c:pt>
                <c:pt idx="9">
                  <c:v>3.3178500331785002E-2</c:v>
                </c:pt>
                <c:pt idx="10">
                  <c:v>-3.3167495854062999E-2</c:v>
                </c:pt>
                <c:pt idx="11">
                  <c:v>6.6357000663570004E-2</c:v>
                </c:pt>
                <c:pt idx="12">
                  <c:v>3.3156498673740001E-2</c:v>
                </c:pt>
                <c:pt idx="13">
                  <c:v>0</c:v>
                </c:pt>
                <c:pt idx="14">
                  <c:v>0</c:v>
                </c:pt>
                <c:pt idx="15">
                  <c:v>-6.6291017567119997E-2</c:v>
                </c:pt>
                <c:pt idx="16">
                  <c:v>-6.6334991708125998E-2</c:v>
                </c:pt>
                <c:pt idx="17">
                  <c:v>-6.6379024228344005E-2</c:v>
                </c:pt>
                <c:pt idx="18">
                  <c:v>-6.6423115244105005E-2</c:v>
                </c:pt>
                <c:pt idx="19">
                  <c:v>3.3233632436025E-2</c:v>
                </c:pt>
                <c:pt idx="20">
                  <c:v>6.6445182724251997E-2</c:v>
                </c:pt>
                <c:pt idx="21">
                  <c:v>0.1660026560425</c:v>
                </c:pt>
                <c:pt idx="22">
                  <c:v>9.9436526350678997E-2</c:v>
                </c:pt>
                <c:pt idx="23">
                  <c:v>-3.3112582781456998E-2</c:v>
                </c:pt>
                <c:pt idx="24">
                  <c:v>0</c:v>
                </c:pt>
                <c:pt idx="25">
                  <c:v>-6.6247101689300994E-2</c:v>
                </c:pt>
                <c:pt idx="26">
                  <c:v>-9.9436526350678997E-2</c:v>
                </c:pt>
                <c:pt idx="27">
                  <c:v>3.3178500331785002E-2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7BC-48C2-8860-76DAB3A0531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secret.senses (Secret Senses)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1.8248175182482</c:v>
                </c:pt>
                <c:pt idx="1">
                  <c:v>0.44802867383513001</c:v>
                </c:pt>
                <c:pt idx="2">
                  <c:v>0.22301516503121999</c:v>
                </c:pt>
                <c:pt idx="3">
                  <c:v>-4.4503782821540001E-2</c:v>
                </c:pt>
                <c:pt idx="4">
                  <c:v>8.9047195013357006E-2</c:v>
                </c:pt>
                <c:pt idx="5">
                  <c:v>0.93416370106762003</c:v>
                </c:pt>
                <c:pt idx="6">
                  <c:v>1.9832525341559999</c:v>
                </c:pt>
                <c:pt idx="7">
                  <c:v>4.3215211754537998E-2</c:v>
                </c:pt>
                <c:pt idx="8">
                  <c:v>0.21598272138228999</c:v>
                </c:pt>
                <c:pt idx="9">
                  <c:v>0</c:v>
                </c:pt>
                <c:pt idx="10">
                  <c:v>0.12931034482758999</c:v>
                </c:pt>
                <c:pt idx="11">
                  <c:v>-4.3047783039172997E-2</c:v>
                </c:pt>
                <c:pt idx="12">
                  <c:v>-0.12919896640827</c:v>
                </c:pt>
                <c:pt idx="13">
                  <c:v>-4.3122035360068998E-2</c:v>
                </c:pt>
                <c:pt idx="14">
                  <c:v>0.12942191544435</c:v>
                </c:pt>
                <c:pt idx="15">
                  <c:v>-0.12925463162430001</c:v>
                </c:pt>
                <c:pt idx="16">
                  <c:v>4.314063848145E-2</c:v>
                </c:pt>
                <c:pt idx="17">
                  <c:v>4.3122035360068998E-2</c:v>
                </c:pt>
                <c:pt idx="18">
                  <c:v>4.3103448275862002E-2</c:v>
                </c:pt>
                <c:pt idx="19">
                  <c:v>4.3084877208100003E-2</c:v>
                </c:pt>
                <c:pt idx="20">
                  <c:v>0.17226528854435999</c:v>
                </c:pt>
                <c:pt idx="21">
                  <c:v>8.5984522785899006E-2</c:v>
                </c:pt>
                <c:pt idx="22">
                  <c:v>8.5910652920962005E-2</c:v>
                </c:pt>
                <c:pt idx="23">
                  <c:v>-4.2918454935621998E-2</c:v>
                </c:pt>
                <c:pt idx="24">
                  <c:v>-0.21468441391154999</c:v>
                </c:pt>
                <c:pt idx="25">
                  <c:v>8.6058519793460006E-2</c:v>
                </c:pt>
                <c:pt idx="26">
                  <c:v>0</c:v>
                </c:pt>
                <c:pt idx="27">
                  <c:v>0.12897678417885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7BC-48C2-8860-76DAB3A053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16152"/>
        <c:axId val="353518776"/>
      </c:lineChart>
      <c:dateAx>
        <c:axId val="353516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18776"/>
        <c:crosses val="autoZero"/>
        <c:auto val="1"/>
        <c:lblOffset val="100"/>
        <c:baseTimeUnit val="days"/>
      </c:dateAx>
      <c:valAx>
        <c:axId val="35351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1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 (Zahar Kids)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0.92620000000000002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0.28939999999999999</c:v>
                </c:pt>
                <c:pt idx="5">
                  <c:v>0</c:v>
                </c:pt>
                <c:pt idx="6">
                  <c:v>0.62549999999999994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1.5428999999999999</c:v>
                </c:pt>
                <c:pt idx="12">
                  <c:v>0</c:v>
                </c:pt>
                <c:pt idx="13">
                  <c:v>1.0162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2.0806</c:v>
                </c:pt>
                <c:pt idx="19">
                  <c:v>0.67579999999999996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8D-4D18-9ED8-FFB3A06A2C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zaharkidsksa (Zahar Kids KSA)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0.31809999999999999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0.32729999999999998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0.2611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0.2177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8D-4D18-9ED8-FFB3A06A2C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zaharlingerie (Zahar Lingerie)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4.2398999999999996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0.62990000000000002</c:v>
                </c:pt>
                <c:pt idx="5">
                  <c:v>1.1001000000000001</c:v>
                </c:pt>
                <c:pt idx="6">
                  <c:v>0.98519999999999996</c:v>
                </c:pt>
                <c:pt idx="7">
                  <c:v>0.86370000000000002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0.58320000000000005</c:v>
                </c:pt>
                <c:pt idx="12">
                  <c:v>0.43459999999999999</c:v>
                </c:pt>
                <c:pt idx="13">
                  <c:v>0.47060000000000002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0.41560000000000002</c:v>
                </c:pt>
                <c:pt idx="19">
                  <c:v>0</c:v>
                </c:pt>
                <c:pt idx="20">
                  <c:v>0.56010000000000004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0.40379999999999999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8D-4D18-9ED8-FFB3A06A2C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moalebanon (MOA Lebanon)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47.793500000000002</c:v>
                </c:pt>
                <c:pt idx="5">
                  <c:v>0</c:v>
                </c:pt>
                <c:pt idx="6">
                  <c:v>1.1036999999999999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1.0323</c:v>
                </c:pt>
                <c:pt idx="12">
                  <c:v>0</c:v>
                </c:pt>
                <c:pt idx="13">
                  <c:v>0</c:v>
                </c:pt>
                <c:pt idx="14">
                  <c:v>1.3692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1.0610999999999999</c:v>
                </c:pt>
                <c:pt idx="19">
                  <c:v>0</c:v>
                </c:pt>
                <c:pt idx="20">
                  <c:v>1.2887999999999999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3.0453999999999999</c:v>
                </c:pt>
                <c:pt idx="26">
                  <c:v>0</c:v>
                </c:pt>
                <c:pt idx="27">
                  <c:v>1.5361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8D-4D18-9ED8-FFB3A06A2C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kidsaroundlebanon (Kids Around Lebanon)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0.49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0.78380000000000005</c:v>
                </c:pt>
                <c:pt idx="5">
                  <c:v>0</c:v>
                </c:pt>
                <c:pt idx="6">
                  <c:v>1.4958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0.58779999999999999</c:v>
                </c:pt>
                <c:pt idx="12">
                  <c:v>0</c:v>
                </c:pt>
                <c:pt idx="13">
                  <c:v>0.38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0.58689999999999998</c:v>
                </c:pt>
                <c:pt idx="19">
                  <c:v>0</c:v>
                </c:pt>
                <c:pt idx="20">
                  <c:v>0.41420000000000001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8D-4D18-9ED8-FFB3A06A2C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wsprbysylviesaliba (WSPR By Sylvie Saliba)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0.75649999999999995</c:v>
                </c:pt>
                <c:pt idx="1">
                  <c:v>0.42249999999999999</c:v>
                </c:pt>
                <c:pt idx="2">
                  <c:v>0</c:v>
                </c:pt>
                <c:pt idx="3">
                  <c:v>0</c:v>
                </c:pt>
                <c:pt idx="4">
                  <c:v>0.46410000000000001</c:v>
                </c:pt>
                <c:pt idx="5">
                  <c:v>0.96309999999999996</c:v>
                </c:pt>
                <c:pt idx="6">
                  <c:v>0.5857</c:v>
                </c:pt>
                <c:pt idx="7">
                  <c:v>0.40820000000000001</c:v>
                </c:pt>
                <c:pt idx="8">
                  <c:v>0.48770000000000002</c:v>
                </c:pt>
                <c:pt idx="9">
                  <c:v>0.52859999999999996</c:v>
                </c:pt>
                <c:pt idx="10">
                  <c:v>0.60240000000000005</c:v>
                </c:pt>
                <c:pt idx="11">
                  <c:v>0.57599999999999996</c:v>
                </c:pt>
                <c:pt idx="12">
                  <c:v>0.68979999999999997</c:v>
                </c:pt>
                <c:pt idx="13">
                  <c:v>0.46500000000000002</c:v>
                </c:pt>
                <c:pt idx="14">
                  <c:v>0.35630000000000001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0.39560000000000001</c:v>
                </c:pt>
                <c:pt idx="19">
                  <c:v>0.45550000000000002</c:v>
                </c:pt>
                <c:pt idx="20">
                  <c:v>0.71550000000000002</c:v>
                </c:pt>
                <c:pt idx="21">
                  <c:v>0.83340000000000003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0.97109999999999996</c:v>
                </c:pt>
                <c:pt idx="26">
                  <c:v>0.26079999999999998</c:v>
                </c:pt>
                <c:pt idx="27">
                  <c:v>0.37830000000000003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8D-4D18-9ED8-FFB3A06A2C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kidsaroundksa (Kids Around KSA)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0.39979999999999999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1.0994999999999999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0.35010000000000002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0.35010000000000002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D8D-4D18-9ED8-FFB3A06A2C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cultilebanon (Culti Milano - Lebanon)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0.73760000000000003</c:v>
                </c:pt>
                <c:pt idx="5">
                  <c:v>0</c:v>
                </c:pt>
                <c:pt idx="6">
                  <c:v>0.94220000000000004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1.1072</c:v>
                </c:pt>
                <c:pt idx="12">
                  <c:v>0</c:v>
                </c:pt>
                <c:pt idx="13">
                  <c:v>0.61409999999999998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0.40870000000000001</c:v>
                </c:pt>
                <c:pt idx="19">
                  <c:v>0</c:v>
                </c:pt>
                <c:pt idx="20">
                  <c:v>0.6915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0.43340000000000001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D8D-4D18-9ED8-FFB3A06A2C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petitbateauksa (Petit Bateau KSA)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0.59830000000000005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0.46410000000000001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0.76229999999999998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0.1993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D8D-4D18-9ED8-FFB3A06A2CC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secret.senses (Secret Senses)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0.9042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1.1571</c:v>
                </c:pt>
                <c:pt idx="5">
                  <c:v>0.73060000000000003</c:v>
                </c:pt>
                <c:pt idx="6">
                  <c:v>0.56730000000000003</c:v>
                </c:pt>
                <c:pt idx="7">
                  <c:v>0.79930000000000001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1.0548999999999999</c:v>
                </c:pt>
                <c:pt idx="12">
                  <c:v>0.56020000000000003</c:v>
                </c:pt>
                <c:pt idx="13">
                  <c:v>0.86260000000000003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0.73260000000000003</c:v>
                </c:pt>
                <c:pt idx="19">
                  <c:v>0</c:v>
                </c:pt>
                <c:pt idx="20">
                  <c:v>0.30120000000000002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1.1171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D8D-4D18-9ED8-FFB3A06A2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626496"/>
        <c:axId val="363625512"/>
      </c:lineChart>
      <c:dateAx>
        <c:axId val="363626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25512"/>
        <c:crosses val="autoZero"/>
        <c:auto val="1"/>
        <c:lblOffset val="100"/>
        <c:baseTimeUnit val="days"/>
      </c:dateAx>
      <c:valAx>
        <c:axId val="36362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2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 (Zahar Kids)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23</c:v>
                </c:pt>
                <c:pt idx="5">
                  <c:v>0</c:v>
                </c:pt>
                <c:pt idx="6">
                  <c:v>50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125</c:v>
                </c:pt>
                <c:pt idx="12">
                  <c:v>0</c:v>
                </c:pt>
                <c:pt idx="13">
                  <c:v>83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172</c:v>
                </c:pt>
                <c:pt idx="19">
                  <c:v>56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BB-45A2-B954-47840A9AFC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zaharkidsksa (Zahar Kids KSA)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BB-45A2-B954-47840A9AFC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zaharlingerie (Zahar Lingerie)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562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84</c:v>
                </c:pt>
                <c:pt idx="5">
                  <c:v>147</c:v>
                </c:pt>
                <c:pt idx="6">
                  <c:v>132</c:v>
                </c:pt>
                <c:pt idx="7">
                  <c:v>116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79</c:v>
                </c:pt>
                <c:pt idx="12">
                  <c:v>59</c:v>
                </c:pt>
                <c:pt idx="13">
                  <c:v>64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57</c:v>
                </c:pt>
                <c:pt idx="19">
                  <c:v>0</c:v>
                </c:pt>
                <c:pt idx="20">
                  <c:v>77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BB-45A2-B954-47840A9AFC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moalebanon (MOA Lebanon)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3379</c:v>
                </c:pt>
                <c:pt idx="5">
                  <c:v>0</c:v>
                </c:pt>
                <c:pt idx="6">
                  <c:v>79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75</c:v>
                </c:pt>
                <c:pt idx="12">
                  <c:v>0</c:v>
                </c:pt>
                <c:pt idx="13">
                  <c:v>0</c:v>
                </c:pt>
                <c:pt idx="14">
                  <c:v>100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78</c:v>
                </c:pt>
                <c:pt idx="19">
                  <c:v>0</c:v>
                </c:pt>
                <c:pt idx="20">
                  <c:v>95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226</c:v>
                </c:pt>
                <c:pt idx="26">
                  <c:v>0</c:v>
                </c:pt>
                <c:pt idx="27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4BB-45A2-B954-47840A9AFC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kidsaroundlebanon (Kids Around Lebanon)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28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45</c:v>
                </c:pt>
                <c:pt idx="5">
                  <c:v>0</c:v>
                </c:pt>
                <c:pt idx="6">
                  <c:v>86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34</c:v>
                </c:pt>
                <c:pt idx="12">
                  <c:v>0</c:v>
                </c:pt>
                <c:pt idx="13">
                  <c:v>22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34</c:v>
                </c:pt>
                <c:pt idx="19">
                  <c:v>0</c:v>
                </c:pt>
                <c:pt idx="20">
                  <c:v>24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4BB-45A2-B954-47840A9AFC6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wsprbysylviesaliba (WSPR By Sylvie Saliba)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89</c:v>
                </c:pt>
                <c:pt idx="1">
                  <c:v>50</c:v>
                </c:pt>
                <c:pt idx="2">
                  <c:v>0</c:v>
                </c:pt>
                <c:pt idx="3">
                  <c:v>0</c:v>
                </c:pt>
                <c:pt idx="4">
                  <c:v>55</c:v>
                </c:pt>
                <c:pt idx="5">
                  <c:v>114</c:v>
                </c:pt>
                <c:pt idx="6">
                  <c:v>69</c:v>
                </c:pt>
                <c:pt idx="7">
                  <c:v>48</c:v>
                </c:pt>
                <c:pt idx="8">
                  <c:v>58</c:v>
                </c:pt>
                <c:pt idx="9">
                  <c:v>63</c:v>
                </c:pt>
                <c:pt idx="10">
                  <c:v>72</c:v>
                </c:pt>
                <c:pt idx="11">
                  <c:v>69</c:v>
                </c:pt>
                <c:pt idx="12">
                  <c:v>82</c:v>
                </c:pt>
                <c:pt idx="13">
                  <c:v>56</c:v>
                </c:pt>
                <c:pt idx="14">
                  <c:v>43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48</c:v>
                </c:pt>
                <c:pt idx="19">
                  <c:v>55</c:v>
                </c:pt>
                <c:pt idx="20">
                  <c:v>87</c:v>
                </c:pt>
                <c:pt idx="21">
                  <c:v>101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119</c:v>
                </c:pt>
                <c:pt idx="26">
                  <c:v>32</c:v>
                </c:pt>
                <c:pt idx="27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4BB-45A2-B954-47840A9AFC6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kidsaroundksa (Kids Around KSA)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4BB-45A2-B954-47840A9AFC6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cultilebanon (Culti Milano - Lebanon)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18</c:v>
                </c:pt>
                <c:pt idx="5">
                  <c:v>0</c:v>
                </c:pt>
                <c:pt idx="6">
                  <c:v>23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27</c:v>
                </c:pt>
                <c:pt idx="12">
                  <c:v>0</c:v>
                </c:pt>
                <c:pt idx="13">
                  <c:v>15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10</c:v>
                </c:pt>
                <c:pt idx="19">
                  <c:v>0</c:v>
                </c:pt>
                <c:pt idx="20">
                  <c:v>17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4BB-45A2-B954-47840A9AFC6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petitbateauksa (Petit Bateau KSA)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18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4BB-45A2-B954-47840A9AFC6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secret.senses (Secret Senses)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20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26</c:v>
                </c:pt>
                <c:pt idx="5">
                  <c:v>16</c:v>
                </c:pt>
                <c:pt idx="6">
                  <c:v>13</c:v>
                </c:pt>
                <c:pt idx="7">
                  <c:v>18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24</c:v>
                </c:pt>
                <c:pt idx="12">
                  <c:v>13</c:v>
                </c:pt>
                <c:pt idx="13">
                  <c:v>20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17</c:v>
                </c:pt>
                <c:pt idx="19">
                  <c:v>0</c:v>
                </c:pt>
                <c:pt idx="20">
                  <c:v>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4BB-45A2-B954-47840A9AF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654016"/>
        <c:axId val="393659592"/>
      </c:lineChart>
      <c:dateAx>
        <c:axId val="39365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9592"/>
        <c:crosses val="autoZero"/>
        <c:auto val="1"/>
        <c:lblOffset val="100"/>
        <c:baseTimeUnit val="days"/>
      </c:dateAx>
      <c:valAx>
        <c:axId val="39365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5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DF1B3-FD30-4E18-863B-7CE9770C04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92E8FB-729E-4B45-8650-B4230E5AA8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1553897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61162-E5C8-416F-970F-6494E6F13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784753-C419-452A-83AA-D48C5B02AF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4428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D2B96-3DFA-42FC-865A-88AA07E2ED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0BA2C-F3C2-4390-8534-63E539693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715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C001A-DA2B-43CD-A2C6-E7B441D6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18F8D-93D3-4958-8232-CD2FE74B2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386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98181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8169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47022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276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607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036229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492002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177105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01549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093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805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 (Zahar Kids)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7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zaharkidsksa (Zahar Kids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87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zaharlingerie (Zahar Lingerie)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72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moalebanon (MOA Lebanon)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7.1392%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06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kidsaroundlebanon (Kids Around Lebanon)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83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/>
                        <a:t>wsprbysylviesaliba (WSPR By Sylvie Saliba)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8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kidsaroundksa (Kids Around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86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cultilebanon (Culti Milano - Lebanon)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75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petitbateauksa (Petit Bateau KSA)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59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secret.senses (Secret Senses)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142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5CDBF-DDC3-4358-B4A0-55D7DA2DF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42894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8C192-5AC9-4008-A9EE-402040A78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3DCB6F-CEBF-41D1-9667-18B386229A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695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020B44-B6E3-405D-AD97-25CF001CC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3E76-6246-4979-9A06-E8F392364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687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051C2-AF79-40C0-BE73-1C9EB834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F2AA3B-6B09-4A66-9EBD-D858C3F837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6330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DB8C3-9A55-4755-A23C-A14D90810B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9A75A-751D-430F-B5DA-4D932BA53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117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A75E7-D689-4282-8C73-5C0BC8516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EE954C-8721-4F43-8F1A-8C7661D34A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334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797661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5903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66598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7448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417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989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(MOA Lebanon) - 2018-02-28 10:39:56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can still benefit from our 50% OFF #SALE on everything at #MOALebanon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6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(Culti Milano - Lebanon) - 2018-02-28 10:26:58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Terra, the perfect #scent for your living room area, available at our store in #ABCAshrafieh facing Zara Kids!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12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(Secret Senses) - 2018-02-28 10:18:18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NEW in from #LiseCharmel! Make sure to check out our new arrivals in store! #ABCVerdun #SecretSenses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5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(Zahar Lingerie) - 2018-02-28 09:51:17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women's week and we are celebrating successful #Lebanese women! #AmalAlamuddin is a top lawyer in the fields of international human rights and international criminal law. #CelebratingSuccessfulWomen #InternationalWomensDay #March8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56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- 2018-02-28 08:39:06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Spring is just around the corner, get your butterfly necklaces out! #LinaRai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34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- 2018-02-28 07:57:13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beautiful day to be wearing #Kismet jewelry!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5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- 2018-02-27 13:16:34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Time to seize the day with #Briston!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706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9B119-2910-40CE-90AE-219F363A1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51905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212B8-8588-4BA1-A790-D257613BF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BA450D-FB50-4028-A7E8-CE0D21012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2571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766730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1931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6130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0812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9270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8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- 2018-02-27 09:00:39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 an eye out for this beautiful ring by #MetierbyTF!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12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- 2018-02-26 15:30:11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We've got you covered for the perfect #teachersday #gift this year, beautiful designs at affordable prices! Make sure you pass by #WSPR stores to check out the full collection!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41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(MOA Lebanon) - 2018-02-26 14:57:28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SALE 50%OFF everything happening at #MOALebanon!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68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- 2018-02-26 10:52:31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Crushing over this #ring from #Margova!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54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- 2018-02-26 09:22:56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What's your top picks from #LePetitChato?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1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- 2018-02-22 08:40:33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Shop the firework collection from #LorJewelery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90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- 2018-02-22 08:01:40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Calling all jewellery designers with lines for women! Interested? Drop us an email at rita.frangie@pearlbrandsme.com with a preview of your collection for a chance to be featured at #WSPR! Deadline March 7th,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893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76CEC-F4F7-4F41-BAF7-81AEAB97F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25660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FCB37-3EFF-467C-ABF8-74410AEB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356506-0EDC-46A2-8CF3-1CA05F8E3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952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331970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5397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1921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9993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8446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26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zaharkidsksa (Zahar Kids KSA) - 2018-02-21 13:11:25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نهائية لغاية ٧٠٪ لدى زهار كيدز ريد سي مول!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 reductions! Benefit from up to 70% #discount at #ZaharKidsKSA Red Sea Mall!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72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kidsaroundksa (Kids Around KSA) - 2018-02-21 12:48:00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نهائية لغاية ٧٠٪ لدى كيدز اراوند!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 reductions! Benefit from up to 70% #discount at #KidsaroundKSA all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63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petitbateauksa (Petit Bateau KSA) - 2018-02-21 12:43:28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نهائية لغاية ٧٠٪ لدى بيتي باتو!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 reductions! Benefit from up to 70% #discount at #PetitBateauKSA all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97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- 2018-02-21 08:34:55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Crushing on those leafs #earrings from #PetitChato!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43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(WSPR By Sylvie Saliba) - 2018-02-21 08:12:33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top picks from #DinaJ!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96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zaharlingerie (Zahar Lingerie) - 2018-02-21 08:10:05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BUY 2 and GET 60% OFF discount on both on all nightwear at #ZaharLingerie!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7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secret.senses (Secret Senses) - 2018-02-21 08:07:22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BUY 2 and GET 60% OFF discount on both on all nightwear at #SecretSenses!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554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22B13-0A9F-4C69-AA1D-9B039AD20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93887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68869-9F50-4F56-94E5-83790C2C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BC7E4-3DF3-4B79-BD9E-D8BF64AFE5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236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189487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77484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1719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4441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8768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kidsaroundlebanon (Kids Around Lebanon) - 2018-02-21 08:06:08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Did you hear? Our 60%OFF #SALE on ALL ready to wear is still happening at #KidsaroundLebanon! Make sure you benefit from 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5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cultilebanon (Culti Milano - Lebanon) - 2018-02-21 08:04:30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scented sachets are made to add fragrance to even the smallest spaces! Pick yours at #CULTI!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28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moalebanon (MOA Lebanon) - 2018-02-21 08:03:30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SALE 50%OFF everything happening at #MOALebanon!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6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(Zahar Kids) - 2018-02-20 13:30:09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are so excited to announce that #ZaharKids is opening in #Koura soon!! Waiting for you all!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207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36937-4035-45EB-AA84-26F239520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79513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7CEE3-2BF6-40FD-98CD-781A5EC64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08113E-0E35-4D78-9BB1-9C77D20713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262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8BA81-DBDB-4BD8-B47E-3B68E9976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0BA9D-96DA-4B16-9DFB-D8096A1CC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47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639</Words>
  <Application>Microsoft Office PowerPoint</Application>
  <PresentationFormat>On-screen Show (4:3)</PresentationFormat>
  <Paragraphs>279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4</vt:lpstr>
      <vt:lpstr>Instagram Posts Table - 2 of 4</vt:lpstr>
      <vt:lpstr>Instagram Posts Table - 3 of 4</vt:lpstr>
      <vt:lpstr>Instagram Posts Table - 4 of 4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2018-03-05T09:31:02Z</dcterms:created>
  <dcterms:modified xsi:type="dcterms:W3CDTF">2018-03-05T09:31:28Z</dcterms:modified>
</cp:coreProperties>
</file>