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4" r:id="rId37"/>
    <p:sldId id="295" r:id="rId38"/>
    <p:sldId id="296" r:id="rId39"/>
    <p:sldId id="297" r:id="rId40"/>
    <p:sldId id="298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Sheet1!$A$1:$J$1</c:f>
              <c:strCache>
                <c:ptCount val="10"/>
                <c:pt idx="0">
                  <c:v>Zahar Kids</c:v>
                </c:pt>
                <c:pt idx="1">
                  <c:v>Zahar Lingerie</c:v>
                </c:pt>
                <c:pt idx="2">
                  <c:v>MOA Lebanon</c:v>
                </c:pt>
                <c:pt idx="3">
                  <c:v>Zahar Kids KSA</c:v>
                </c:pt>
                <c:pt idx="4">
                  <c:v>Kids Around Lebanon</c:v>
                </c:pt>
                <c:pt idx="5">
                  <c:v>Petit Bateau</c:v>
                </c:pt>
                <c:pt idx="6">
                  <c:v>Secret Senses</c:v>
                </c:pt>
                <c:pt idx="7">
                  <c:v>WSPR By Sylvie Saliba</c:v>
                </c:pt>
                <c:pt idx="8">
                  <c:v>CULTI Milano - Lebanon</c:v>
                </c:pt>
                <c:pt idx="9">
                  <c:v>Kids around Eastern Province KSA</c:v>
                </c:pt>
              </c:strCache>
            </c:strRef>
          </c:cat>
          <c:val>
            <c:numRef>
              <c:f>Sheet1!$A$2:$J$2</c:f>
              <c:numCache>
                <c:formatCode>General</c:formatCode>
                <c:ptCount val="10"/>
                <c:pt idx="0">
                  <c:v>88077</c:v>
                </c:pt>
                <c:pt idx="1">
                  <c:v>71581</c:v>
                </c:pt>
                <c:pt idx="2">
                  <c:v>46167</c:v>
                </c:pt>
                <c:pt idx="3">
                  <c:v>14603</c:v>
                </c:pt>
                <c:pt idx="4">
                  <c:v>10200</c:v>
                </c:pt>
                <c:pt idx="5">
                  <c:v>7327</c:v>
                </c:pt>
                <c:pt idx="6">
                  <c:v>4037</c:v>
                </c:pt>
                <c:pt idx="7">
                  <c:v>3942</c:v>
                </c:pt>
                <c:pt idx="8">
                  <c:v>1477</c:v>
                </c:pt>
                <c:pt idx="9">
                  <c:v>1158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ED-4008-B6DF-047420D39C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Zahar Kids</c:v>
                </c:pt>
                <c:pt idx="1">
                  <c:v>Zahar Lingerie</c:v>
                </c:pt>
                <c:pt idx="2">
                  <c:v>Zahar Kids KSA</c:v>
                </c:pt>
                <c:pt idx="3">
                  <c:v>MOA Lebanon</c:v>
                </c:pt>
                <c:pt idx="4">
                  <c:v>Kids Around Lebanon</c:v>
                </c:pt>
                <c:pt idx="5">
                  <c:v>WSPR By Sylvie Saliba</c:v>
                </c:pt>
                <c:pt idx="6">
                  <c:v>Petit Bateau</c:v>
                </c:pt>
                <c:pt idx="7">
                  <c:v>Kids around Eastern Province KSA</c:v>
                </c:pt>
                <c:pt idx="8">
                  <c:v>CULTI Milano - Lebanon</c:v>
                </c:pt>
                <c:pt idx="9">
                  <c:v>Secret Senses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4521</c:v>
                </c:pt>
                <c:pt idx="1">
                  <c:v>6044</c:v>
                </c:pt>
                <c:pt idx="2">
                  <c:v>5</c:v>
                </c:pt>
                <c:pt idx="3">
                  <c:v>1668</c:v>
                </c:pt>
                <c:pt idx="4">
                  <c:v>15</c:v>
                </c:pt>
                <c:pt idx="5">
                  <c:v>181</c:v>
                </c:pt>
                <c:pt idx="6">
                  <c:v>8</c:v>
                </c:pt>
                <c:pt idx="7">
                  <c:v>3</c:v>
                </c:pt>
                <c:pt idx="8">
                  <c:v>18</c:v>
                </c:pt>
                <c:pt idx="9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E5-4A35-8A39-F7EF6CE115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Zahar Kids</c:v>
                </c:pt>
                <c:pt idx="1">
                  <c:v>Zahar Lingerie</c:v>
                </c:pt>
                <c:pt idx="2">
                  <c:v>Zahar Kids KSA</c:v>
                </c:pt>
                <c:pt idx="3">
                  <c:v>MOA Lebanon</c:v>
                </c:pt>
                <c:pt idx="4">
                  <c:v>Kids Around Lebanon</c:v>
                </c:pt>
                <c:pt idx="5">
                  <c:v>WSPR By Sylvie Saliba</c:v>
                </c:pt>
                <c:pt idx="6">
                  <c:v>Petit Bateau</c:v>
                </c:pt>
                <c:pt idx="7">
                  <c:v>Kids around Eastern Province KSA</c:v>
                </c:pt>
                <c:pt idx="8">
                  <c:v>CULTI Milano - Lebanon</c:v>
                </c:pt>
                <c:pt idx="9">
                  <c:v>Secret Senses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135</c:v>
                </c:pt>
                <c:pt idx="1">
                  <c:v>122</c:v>
                </c:pt>
                <c:pt idx="2">
                  <c:v>0</c:v>
                </c:pt>
                <c:pt idx="3">
                  <c:v>51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E5-4A35-8A39-F7EF6CE115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Zahar Kids</c:v>
                </c:pt>
                <c:pt idx="1">
                  <c:v>Zahar Lingerie</c:v>
                </c:pt>
                <c:pt idx="2">
                  <c:v>Zahar Kids KSA</c:v>
                </c:pt>
                <c:pt idx="3">
                  <c:v>MOA Lebanon</c:v>
                </c:pt>
                <c:pt idx="4">
                  <c:v>Kids Around Lebanon</c:v>
                </c:pt>
                <c:pt idx="5">
                  <c:v>WSPR By Sylvie Saliba</c:v>
                </c:pt>
                <c:pt idx="6">
                  <c:v>Petit Bateau</c:v>
                </c:pt>
                <c:pt idx="7">
                  <c:v>Kids around Eastern Province KSA</c:v>
                </c:pt>
                <c:pt idx="8">
                  <c:v>CULTI Milano - Lebanon</c:v>
                </c:pt>
                <c:pt idx="9">
                  <c:v>Secret Senses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E5-4A35-8A39-F7EF6CE115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Zahar Kids</c:v>
                </c:pt>
                <c:pt idx="1">
                  <c:v>Zahar Lingerie</c:v>
                </c:pt>
                <c:pt idx="2">
                  <c:v>Zahar Kids KSA</c:v>
                </c:pt>
                <c:pt idx="3">
                  <c:v>MOA Lebanon</c:v>
                </c:pt>
                <c:pt idx="4">
                  <c:v>Kids Around Lebanon</c:v>
                </c:pt>
                <c:pt idx="5">
                  <c:v>WSPR By Sylvie Saliba</c:v>
                </c:pt>
                <c:pt idx="6">
                  <c:v>Petit Bateau</c:v>
                </c:pt>
                <c:pt idx="7">
                  <c:v>Kids around Eastern Province KSA</c:v>
                </c:pt>
                <c:pt idx="8">
                  <c:v>CULTI Milano - Lebanon</c:v>
                </c:pt>
                <c:pt idx="9">
                  <c:v>Secret Senses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18</c:v>
                </c:pt>
                <c:pt idx="1">
                  <c:v>47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E5-4A35-8A39-F7EF6CE1156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Zahar Kids</c:v>
                </c:pt>
                <c:pt idx="1">
                  <c:v>Zahar Lingerie</c:v>
                </c:pt>
                <c:pt idx="2">
                  <c:v>Zahar Kids KSA</c:v>
                </c:pt>
                <c:pt idx="3">
                  <c:v>MOA Lebanon</c:v>
                </c:pt>
                <c:pt idx="4">
                  <c:v>Kids Around Lebanon</c:v>
                </c:pt>
                <c:pt idx="5">
                  <c:v>WSPR By Sylvie Saliba</c:v>
                </c:pt>
                <c:pt idx="6">
                  <c:v>Petit Bateau</c:v>
                </c:pt>
                <c:pt idx="7">
                  <c:v>Kids around Eastern Province KSA</c:v>
                </c:pt>
                <c:pt idx="8">
                  <c:v>CULTI Milano - Lebanon</c:v>
                </c:pt>
                <c:pt idx="9">
                  <c:v>Secret Senses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8E5-4A35-8A39-F7EF6CE1156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Zahar Kids</c:v>
                </c:pt>
                <c:pt idx="1">
                  <c:v>Zahar Lingerie</c:v>
                </c:pt>
                <c:pt idx="2">
                  <c:v>Zahar Kids KSA</c:v>
                </c:pt>
                <c:pt idx="3">
                  <c:v>MOA Lebanon</c:v>
                </c:pt>
                <c:pt idx="4">
                  <c:v>Kids Around Lebanon</c:v>
                </c:pt>
                <c:pt idx="5">
                  <c:v>WSPR By Sylvie Saliba</c:v>
                </c:pt>
                <c:pt idx="6">
                  <c:v>Petit Bateau</c:v>
                </c:pt>
                <c:pt idx="7">
                  <c:v>Kids around Eastern Province KSA</c:v>
                </c:pt>
                <c:pt idx="8">
                  <c:v>CULTI Milano - Lebanon</c:v>
                </c:pt>
                <c:pt idx="9">
                  <c:v>Secret Senses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8E5-4A35-8A39-F7EF6CE1156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Zahar Kids</c:v>
                </c:pt>
                <c:pt idx="1">
                  <c:v>Zahar Lingerie</c:v>
                </c:pt>
                <c:pt idx="2">
                  <c:v>Zahar Kids KSA</c:v>
                </c:pt>
                <c:pt idx="3">
                  <c:v>MOA Lebanon</c:v>
                </c:pt>
                <c:pt idx="4">
                  <c:v>Kids Around Lebanon</c:v>
                </c:pt>
                <c:pt idx="5">
                  <c:v>WSPR By Sylvie Saliba</c:v>
                </c:pt>
                <c:pt idx="6">
                  <c:v>Petit Bateau</c:v>
                </c:pt>
                <c:pt idx="7">
                  <c:v>Kids around Eastern Province KSA</c:v>
                </c:pt>
                <c:pt idx="8">
                  <c:v>CULTI Milano - Lebanon</c:v>
                </c:pt>
                <c:pt idx="9">
                  <c:v>Secret Senses</c:v>
                </c:pt>
              </c:strCache>
            </c:str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55</c:v>
                </c:pt>
                <c:pt idx="1">
                  <c:v>99</c:v>
                </c:pt>
                <c:pt idx="2">
                  <c:v>0</c:v>
                </c:pt>
                <c:pt idx="3">
                  <c:v>422</c:v>
                </c:pt>
                <c:pt idx="4">
                  <c:v>0</c:v>
                </c:pt>
                <c:pt idx="5">
                  <c:v>4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E5-4A35-8A39-F7EF6CE1156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Zahar Kids</c:v>
                </c:pt>
                <c:pt idx="1">
                  <c:v>Zahar Lingerie</c:v>
                </c:pt>
                <c:pt idx="2">
                  <c:v>Zahar Kids KSA</c:v>
                </c:pt>
                <c:pt idx="3">
                  <c:v>MOA Lebanon</c:v>
                </c:pt>
                <c:pt idx="4">
                  <c:v>Kids Around Lebanon</c:v>
                </c:pt>
                <c:pt idx="5">
                  <c:v>WSPR By Sylvie Saliba</c:v>
                </c:pt>
                <c:pt idx="6">
                  <c:v>Petit Bateau</c:v>
                </c:pt>
                <c:pt idx="7">
                  <c:v>Kids around Eastern Province KSA</c:v>
                </c:pt>
                <c:pt idx="8">
                  <c:v>CULTI Milano - Lebanon</c:v>
                </c:pt>
                <c:pt idx="9">
                  <c:v>Secret Senses</c:v>
                </c:pt>
              </c:strCache>
            </c:strRef>
          </c:cat>
          <c:val>
            <c:numRef>
              <c:f>Sheet1!$I$2:$I$11</c:f>
              <c:numCache>
                <c:formatCode>General</c:formatCode>
                <c:ptCount val="10"/>
                <c:pt idx="0">
                  <c:v>15</c:v>
                </c:pt>
                <c:pt idx="1">
                  <c:v>4</c:v>
                </c:pt>
                <c:pt idx="2">
                  <c:v>0</c:v>
                </c:pt>
                <c:pt idx="3">
                  <c:v>93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6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8E5-4A35-8A39-F7EF6CE115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7095776"/>
        <c:axId val="437095448"/>
      </c:barChart>
      <c:catAx>
        <c:axId val="43709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095448"/>
        <c:crosses val="autoZero"/>
        <c:auto val="1"/>
        <c:lblAlgn val="ctr"/>
        <c:lblOffset val="100"/>
        <c:noMultiLvlLbl val="0"/>
      </c:catAx>
      <c:valAx>
        <c:axId val="43709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09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0.73566312331767003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0.10718235823993</c:v>
                </c:pt>
                <c:pt idx="5">
                  <c:v>0</c:v>
                </c:pt>
                <c:pt idx="6">
                  <c:v>0.68060559077020999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0.71075472127936001</c:v>
                </c:pt>
                <c:pt idx="12">
                  <c:v>0</c:v>
                </c:pt>
                <c:pt idx="13">
                  <c:v>0.90982589189128005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2.1734430296202998</c:v>
                </c:pt>
                <c:pt idx="19">
                  <c:v>8.5310644493481996E-2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AA-48BB-BACC-C1B8B8424D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0.59056495514785001</c:v>
                </c:pt>
                <c:pt idx="5">
                  <c:v>1.9788401253918</c:v>
                </c:pt>
                <c:pt idx="6">
                  <c:v>1.5071157694407</c:v>
                </c:pt>
                <c:pt idx="7">
                  <c:v>1.4691273383609999E-2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1.1357119879155999</c:v>
                </c:pt>
                <c:pt idx="12">
                  <c:v>0.32586045340754999</c:v>
                </c:pt>
                <c:pt idx="13">
                  <c:v>1.1183962198208001E-2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0.76853210368197</c:v>
                </c:pt>
                <c:pt idx="19">
                  <c:v>0</c:v>
                </c:pt>
                <c:pt idx="20">
                  <c:v>2.4831267554462002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8.3818783789447009E-3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AA-48BB-BACC-C1B8B8424D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3.4225477445410002E-3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2.0538098172108998E-2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6.8479079641170001E-3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2AA-48BB-BACC-C1B8B8424D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1.4839834386577</c:v>
                </c:pt>
                <c:pt idx="5">
                  <c:v>0</c:v>
                </c:pt>
                <c:pt idx="6">
                  <c:v>0.45304059940755997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0.48082153036137998</c:v>
                </c:pt>
                <c:pt idx="12">
                  <c:v>0</c:v>
                </c:pt>
                <c:pt idx="13">
                  <c:v>0</c:v>
                </c:pt>
                <c:pt idx="14">
                  <c:v>0.51099175889887005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0.29320417870252002</c:v>
                </c:pt>
                <c:pt idx="19">
                  <c:v>0</c:v>
                </c:pt>
                <c:pt idx="20">
                  <c:v>0.47121669453432002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0.66623263888888995</c:v>
                </c:pt>
                <c:pt idx="26">
                  <c:v>0</c:v>
                </c:pt>
                <c:pt idx="27">
                  <c:v>0.50274123995058995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2AA-48BB-BACC-C1B8B8424DB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3.9165769117791002E-2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3.9181114702713002E-2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9.7981579463060995E-3</c:v>
                </c:pt>
                <c:pt idx="12">
                  <c:v>0</c:v>
                </c:pt>
                <c:pt idx="13">
                  <c:v>2.9391594004115E-2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1.9596315892612001E-2</c:v>
                </c:pt>
                <c:pt idx="19">
                  <c:v>0</c:v>
                </c:pt>
                <c:pt idx="20">
                  <c:v>9.7981579463060995E-3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2AA-48BB-BACC-C1B8B8424DB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0.10198878123405999</c:v>
                </c:pt>
                <c:pt idx="1">
                  <c:v>5.0994390617032002E-2</c:v>
                </c:pt>
                <c:pt idx="2">
                  <c:v>0</c:v>
                </c:pt>
                <c:pt idx="3">
                  <c:v>0</c:v>
                </c:pt>
                <c:pt idx="4">
                  <c:v>0.11883541295305999</c:v>
                </c:pt>
                <c:pt idx="5">
                  <c:v>0.17311608961302999</c:v>
                </c:pt>
                <c:pt idx="6">
                  <c:v>8.6536014252990998E-2</c:v>
                </c:pt>
                <c:pt idx="7">
                  <c:v>5.0890585241729999E-2</c:v>
                </c:pt>
                <c:pt idx="8">
                  <c:v>1.2719409819384001E-2</c:v>
                </c:pt>
                <c:pt idx="9">
                  <c:v>0.10175527855508</c:v>
                </c:pt>
                <c:pt idx="10">
                  <c:v>6.7836852370049994E-2</c:v>
                </c:pt>
                <c:pt idx="11">
                  <c:v>0.10172939979654</c:v>
                </c:pt>
                <c:pt idx="12">
                  <c:v>0.11692933401118</c:v>
                </c:pt>
                <c:pt idx="13">
                  <c:v>0</c:v>
                </c:pt>
                <c:pt idx="14">
                  <c:v>5.0787201625190001E-2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5.0787201625190001E-2</c:v>
                </c:pt>
                <c:pt idx="19">
                  <c:v>5.0787201625190001E-2</c:v>
                </c:pt>
                <c:pt idx="20">
                  <c:v>2.5400050800101999E-2</c:v>
                </c:pt>
                <c:pt idx="21">
                  <c:v>7.6200152400305005E-2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0.1015486164001</c:v>
                </c:pt>
                <c:pt idx="26">
                  <c:v>7.6142131979694994E-2</c:v>
                </c:pt>
                <c:pt idx="27">
                  <c:v>5.0748540979446997E-2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2AA-48BB-BACC-C1B8B8424DB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2.7300027300027001E-2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1.3839872673171E-3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3.9503129635444999E-4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2AA-48BB-BACC-C1B8B8424DB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8.6281276962899001E-2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0.17271157167529999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2AA-48BB-BACC-C1B8B8424DB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0.20311442112389999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0.40650406504065001</c:v>
                </c:pt>
                <c:pt idx="12">
                  <c:v>0</c:v>
                </c:pt>
                <c:pt idx="13">
                  <c:v>0.20325203252033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0.27081922816519999</c:v>
                </c:pt>
                <c:pt idx="19">
                  <c:v>0</c:v>
                </c:pt>
                <c:pt idx="20">
                  <c:v>0.27081922816519999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0.27081922816519999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2AA-48BB-BACC-C1B8B8424DB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Sheet1!$K$2:$K$29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4.9394912324031003E-2</c:v>
                </c:pt>
                <c:pt idx="5">
                  <c:v>3.7055335968378997E-2</c:v>
                </c:pt>
                <c:pt idx="6">
                  <c:v>2.4703557312252999E-2</c:v>
                </c:pt>
                <c:pt idx="7">
                  <c:v>2.4697456162015002E-2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2.4715768660405001E-2</c:v>
                </c:pt>
                <c:pt idx="12">
                  <c:v>2.4715768660405001E-2</c:v>
                </c:pt>
                <c:pt idx="13">
                  <c:v>7.4165636588381004E-2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2.4746349913388001E-2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2.4777006937562001E-2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2AA-48BB-BACC-C1B8B8424D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078064"/>
        <c:axId val="437071832"/>
      </c:lineChart>
      <c:dateAx>
        <c:axId val="437078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071832"/>
        <c:crosses val="autoZero"/>
        <c:auto val="1"/>
        <c:lblOffset val="100"/>
        <c:baseTimeUnit val="days"/>
      </c:dateAx>
      <c:valAx>
        <c:axId val="43707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07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1.0419716484929</c:v>
                </c:pt>
                <c:pt idx="1">
                  <c:v>9.6231319811259999E-2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C6-4742-8442-FF0121CCA4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0.80350481141398999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C6-4742-8442-FF0121CCA4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6.8462203250616001E-3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C6-4742-8442-FF0121CCA4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0.48254605892733998</c:v>
                </c:pt>
                <c:pt idx="1">
                  <c:v>1.483789436988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C6-4742-8442-FF0121CCA4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2.0991254736341999E-2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C6-4742-8442-FF0121CCA4F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8.3617795413874998E-2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CC6-4742-8442-FF0121CCA4F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1.1274304018756001E-2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CC6-4742-8442-FF0121CCA4F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6.4748212159549998E-2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CC6-4742-8442-FF0121CCA4F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Sheet1!$J$2:$J$3</c:f>
              <c:numCache>
                <c:formatCode>General</c:formatCode>
                <c:ptCount val="2"/>
                <c:pt idx="0">
                  <c:v>0.23701269511001999</c:v>
                </c:pt>
                <c:pt idx="1">
                  <c:v>0.20325203252033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C6-4742-8442-FF0121CCA4F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 Senses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Sheet1!$K$2:$K$3</c:f>
              <c:numCache>
                <c:formatCode>General</c:formatCode>
                <c:ptCount val="2"/>
                <c:pt idx="0">
                  <c:v>2.7461989030852001E-2</c:v>
                </c:pt>
                <c:pt idx="1">
                  <c:v>3.7066027309393998E-2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CC6-4742-8442-FF0121CCA4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7072488"/>
        <c:axId val="437068552"/>
      </c:barChart>
      <c:catAx>
        <c:axId val="437072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068552"/>
        <c:crosses val="autoZero"/>
        <c:auto val="1"/>
        <c:lblAlgn val="ctr"/>
        <c:lblOffset val="100"/>
        <c:noMultiLvlLbl val="0"/>
      </c:catAx>
      <c:valAx>
        <c:axId val="43706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072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1458</c:v>
                </c:pt>
                <c:pt idx="1">
                  <c:v>1436</c:v>
                </c:pt>
                <c:pt idx="2">
                  <c:v>1495</c:v>
                </c:pt>
                <c:pt idx="3">
                  <c:v>1510</c:v>
                </c:pt>
                <c:pt idx="4">
                  <c:v>1243</c:v>
                </c:pt>
                <c:pt idx="5">
                  <c:v>1043</c:v>
                </c:pt>
                <c:pt idx="6">
                  <c:v>926</c:v>
                </c:pt>
                <c:pt idx="7">
                  <c:v>840</c:v>
                </c:pt>
                <c:pt idx="8">
                  <c:v>870</c:v>
                </c:pt>
                <c:pt idx="9">
                  <c:v>798</c:v>
                </c:pt>
                <c:pt idx="10">
                  <c:v>825</c:v>
                </c:pt>
                <c:pt idx="11">
                  <c:v>878</c:v>
                </c:pt>
                <c:pt idx="12">
                  <c:v>1043</c:v>
                </c:pt>
                <c:pt idx="13">
                  <c:v>1028</c:v>
                </c:pt>
                <c:pt idx="14">
                  <c:v>1147</c:v>
                </c:pt>
                <c:pt idx="15">
                  <c:v>1223</c:v>
                </c:pt>
                <c:pt idx="16">
                  <c:v>1271</c:v>
                </c:pt>
                <c:pt idx="17">
                  <c:v>1258</c:v>
                </c:pt>
                <c:pt idx="18">
                  <c:v>1446</c:v>
                </c:pt>
                <c:pt idx="19">
                  <c:v>1794</c:v>
                </c:pt>
                <c:pt idx="20">
                  <c:v>2414</c:v>
                </c:pt>
                <c:pt idx="21">
                  <c:v>2322</c:v>
                </c:pt>
                <c:pt idx="22">
                  <c:v>2228</c:v>
                </c:pt>
                <c:pt idx="23">
                  <c:v>2219</c:v>
                </c:pt>
                <c:pt idx="24">
                  <c:v>2216</c:v>
                </c:pt>
                <c:pt idx="25">
                  <c:v>1189</c:v>
                </c:pt>
                <c:pt idx="26">
                  <c:v>270</c:v>
                </c:pt>
                <c:pt idx="27">
                  <c:v>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F0-4891-A932-AB0DEA4968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2693</c:v>
                </c:pt>
                <c:pt idx="1">
                  <c:v>2594</c:v>
                </c:pt>
                <c:pt idx="2">
                  <c:v>2437</c:v>
                </c:pt>
                <c:pt idx="3">
                  <c:v>2273</c:v>
                </c:pt>
                <c:pt idx="4">
                  <c:v>2204</c:v>
                </c:pt>
                <c:pt idx="5">
                  <c:v>2077</c:v>
                </c:pt>
                <c:pt idx="6">
                  <c:v>1820</c:v>
                </c:pt>
                <c:pt idx="7">
                  <c:v>1897</c:v>
                </c:pt>
                <c:pt idx="8">
                  <c:v>1982</c:v>
                </c:pt>
                <c:pt idx="9">
                  <c:v>2093</c:v>
                </c:pt>
                <c:pt idx="10">
                  <c:v>2088</c:v>
                </c:pt>
                <c:pt idx="11">
                  <c:v>2099</c:v>
                </c:pt>
                <c:pt idx="12">
                  <c:v>1867</c:v>
                </c:pt>
                <c:pt idx="13">
                  <c:v>1456</c:v>
                </c:pt>
                <c:pt idx="14">
                  <c:v>1161</c:v>
                </c:pt>
                <c:pt idx="15">
                  <c:v>1013</c:v>
                </c:pt>
                <c:pt idx="16">
                  <c:v>998</c:v>
                </c:pt>
                <c:pt idx="17">
                  <c:v>1000</c:v>
                </c:pt>
                <c:pt idx="18">
                  <c:v>754</c:v>
                </c:pt>
                <c:pt idx="19">
                  <c:v>664</c:v>
                </c:pt>
                <c:pt idx="20">
                  <c:v>934</c:v>
                </c:pt>
                <c:pt idx="21">
                  <c:v>1661</c:v>
                </c:pt>
                <c:pt idx="22">
                  <c:v>1982</c:v>
                </c:pt>
                <c:pt idx="23">
                  <c:v>1980</c:v>
                </c:pt>
                <c:pt idx="24">
                  <c:v>1977</c:v>
                </c:pt>
                <c:pt idx="25">
                  <c:v>1915</c:v>
                </c:pt>
                <c:pt idx="26">
                  <c:v>1855</c:v>
                </c:pt>
                <c:pt idx="27">
                  <c:v>892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F0-4891-A932-AB0DEA4968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8</c:v>
                </c:pt>
                <c:pt idx="5">
                  <c:v>9</c:v>
                </c:pt>
                <c:pt idx="6">
                  <c:v>9</c:v>
                </c:pt>
                <c:pt idx="7">
                  <c:v>9</c:v>
                </c:pt>
                <c:pt idx="8">
                  <c:v>10</c:v>
                </c:pt>
                <c:pt idx="9">
                  <c:v>9</c:v>
                </c:pt>
                <c:pt idx="10">
                  <c:v>8</c:v>
                </c:pt>
                <c:pt idx="11">
                  <c:v>5</c:v>
                </c:pt>
                <c:pt idx="12">
                  <c:v>4</c:v>
                </c:pt>
                <c:pt idx="13">
                  <c:v>4</c:v>
                </c:pt>
                <c:pt idx="14">
                  <c:v>2</c:v>
                </c:pt>
                <c:pt idx="15">
                  <c:v>1</c:v>
                </c:pt>
                <c:pt idx="16">
                  <c:v>5</c:v>
                </c:pt>
                <c:pt idx="17">
                  <c:v>6</c:v>
                </c:pt>
                <c:pt idx="18">
                  <c:v>8</c:v>
                </c:pt>
                <c:pt idx="19">
                  <c:v>8</c:v>
                </c:pt>
                <c:pt idx="20">
                  <c:v>11</c:v>
                </c:pt>
                <c:pt idx="21">
                  <c:v>12</c:v>
                </c:pt>
                <c:pt idx="22">
                  <c:v>12</c:v>
                </c:pt>
                <c:pt idx="23">
                  <c:v>9</c:v>
                </c:pt>
                <c:pt idx="24">
                  <c:v>8</c:v>
                </c:pt>
                <c:pt idx="25">
                  <c:v>9</c:v>
                </c:pt>
                <c:pt idx="26">
                  <c:v>12</c:v>
                </c:pt>
                <c:pt idx="27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F0-4891-A932-AB0DEA49683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489</c:v>
                </c:pt>
                <c:pt idx="1">
                  <c:v>608</c:v>
                </c:pt>
                <c:pt idx="2">
                  <c:v>611</c:v>
                </c:pt>
                <c:pt idx="3">
                  <c:v>612</c:v>
                </c:pt>
                <c:pt idx="4">
                  <c:v>601</c:v>
                </c:pt>
                <c:pt idx="5">
                  <c:v>559</c:v>
                </c:pt>
                <c:pt idx="6">
                  <c:v>571</c:v>
                </c:pt>
                <c:pt idx="7">
                  <c:v>404</c:v>
                </c:pt>
                <c:pt idx="8">
                  <c:v>486</c:v>
                </c:pt>
                <c:pt idx="9">
                  <c:v>535</c:v>
                </c:pt>
                <c:pt idx="10">
                  <c:v>543</c:v>
                </c:pt>
                <c:pt idx="11">
                  <c:v>561</c:v>
                </c:pt>
                <c:pt idx="12">
                  <c:v>499</c:v>
                </c:pt>
                <c:pt idx="13">
                  <c:v>456</c:v>
                </c:pt>
                <c:pt idx="14">
                  <c:v>475</c:v>
                </c:pt>
                <c:pt idx="15">
                  <c:v>509</c:v>
                </c:pt>
                <c:pt idx="16">
                  <c:v>563</c:v>
                </c:pt>
                <c:pt idx="17">
                  <c:v>588</c:v>
                </c:pt>
                <c:pt idx="18">
                  <c:v>530</c:v>
                </c:pt>
                <c:pt idx="19">
                  <c:v>513</c:v>
                </c:pt>
                <c:pt idx="20">
                  <c:v>483</c:v>
                </c:pt>
                <c:pt idx="21">
                  <c:v>518</c:v>
                </c:pt>
                <c:pt idx="22">
                  <c:v>500</c:v>
                </c:pt>
                <c:pt idx="23">
                  <c:v>463</c:v>
                </c:pt>
                <c:pt idx="24">
                  <c:v>457</c:v>
                </c:pt>
                <c:pt idx="25">
                  <c:v>409</c:v>
                </c:pt>
                <c:pt idx="26">
                  <c:v>600</c:v>
                </c:pt>
                <c:pt idx="27">
                  <c:v>653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8F0-4891-A932-AB0DEA49683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15</c:v>
                </c:pt>
                <c:pt idx="1">
                  <c:v>14</c:v>
                </c:pt>
                <c:pt idx="2">
                  <c:v>14</c:v>
                </c:pt>
                <c:pt idx="3">
                  <c:v>12</c:v>
                </c:pt>
                <c:pt idx="4">
                  <c:v>11</c:v>
                </c:pt>
                <c:pt idx="5">
                  <c:v>13</c:v>
                </c:pt>
                <c:pt idx="6">
                  <c:v>12</c:v>
                </c:pt>
                <c:pt idx="7">
                  <c:v>8</c:v>
                </c:pt>
                <c:pt idx="8">
                  <c:v>10</c:v>
                </c:pt>
                <c:pt idx="9">
                  <c:v>8</c:v>
                </c:pt>
                <c:pt idx="10">
                  <c:v>10</c:v>
                </c:pt>
                <c:pt idx="11">
                  <c:v>10</c:v>
                </c:pt>
                <c:pt idx="12">
                  <c:v>9</c:v>
                </c:pt>
                <c:pt idx="13">
                  <c:v>11</c:v>
                </c:pt>
                <c:pt idx="14">
                  <c:v>11</c:v>
                </c:pt>
                <c:pt idx="15">
                  <c:v>12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7</c:v>
                </c:pt>
                <c:pt idx="20">
                  <c:v>8</c:v>
                </c:pt>
                <c:pt idx="21">
                  <c:v>8</c:v>
                </c:pt>
                <c:pt idx="22">
                  <c:v>9</c:v>
                </c:pt>
                <c:pt idx="23">
                  <c:v>10</c:v>
                </c:pt>
                <c:pt idx="24">
                  <c:v>10</c:v>
                </c:pt>
                <c:pt idx="25">
                  <c:v>7</c:v>
                </c:pt>
                <c:pt idx="26">
                  <c:v>5</c:v>
                </c:pt>
                <c:pt idx="2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8F0-4891-A932-AB0DEA49683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21</c:v>
                </c:pt>
                <c:pt idx="1">
                  <c:v>21</c:v>
                </c:pt>
                <c:pt idx="2">
                  <c:v>23</c:v>
                </c:pt>
                <c:pt idx="3">
                  <c:v>29</c:v>
                </c:pt>
                <c:pt idx="4">
                  <c:v>29</c:v>
                </c:pt>
                <c:pt idx="5">
                  <c:v>34</c:v>
                </c:pt>
                <c:pt idx="6">
                  <c:v>44</c:v>
                </c:pt>
                <c:pt idx="7">
                  <c:v>46</c:v>
                </c:pt>
                <c:pt idx="8">
                  <c:v>47</c:v>
                </c:pt>
                <c:pt idx="9">
                  <c:v>43</c:v>
                </c:pt>
                <c:pt idx="10">
                  <c:v>44</c:v>
                </c:pt>
                <c:pt idx="11">
                  <c:v>43</c:v>
                </c:pt>
                <c:pt idx="12">
                  <c:v>37</c:v>
                </c:pt>
                <c:pt idx="13">
                  <c:v>40</c:v>
                </c:pt>
                <c:pt idx="14">
                  <c:v>41</c:v>
                </c:pt>
                <c:pt idx="15">
                  <c:v>43</c:v>
                </c:pt>
                <c:pt idx="16">
                  <c:v>39</c:v>
                </c:pt>
                <c:pt idx="17">
                  <c:v>34</c:v>
                </c:pt>
                <c:pt idx="18">
                  <c:v>31</c:v>
                </c:pt>
                <c:pt idx="19">
                  <c:v>18</c:v>
                </c:pt>
                <c:pt idx="20">
                  <c:v>18</c:v>
                </c:pt>
                <c:pt idx="21">
                  <c:v>20</c:v>
                </c:pt>
                <c:pt idx="22">
                  <c:v>20</c:v>
                </c:pt>
                <c:pt idx="23">
                  <c:v>19</c:v>
                </c:pt>
                <c:pt idx="24">
                  <c:v>20</c:v>
                </c:pt>
                <c:pt idx="25">
                  <c:v>22</c:v>
                </c:pt>
                <c:pt idx="26">
                  <c:v>26</c:v>
                </c:pt>
                <c:pt idx="27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8F0-4891-A932-AB0DEA49683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4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6</c:v>
                </c:pt>
                <c:pt idx="5">
                  <c:v>13</c:v>
                </c:pt>
                <c:pt idx="6">
                  <c:v>14</c:v>
                </c:pt>
                <c:pt idx="7">
                  <c:v>14</c:v>
                </c:pt>
                <c:pt idx="8">
                  <c:v>18</c:v>
                </c:pt>
                <c:pt idx="9">
                  <c:v>18</c:v>
                </c:pt>
                <c:pt idx="10">
                  <c:v>17</c:v>
                </c:pt>
                <c:pt idx="11">
                  <c:v>14</c:v>
                </c:pt>
                <c:pt idx="12">
                  <c:v>9</c:v>
                </c:pt>
                <c:pt idx="13">
                  <c:v>8</c:v>
                </c:pt>
                <c:pt idx="14">
                  <c:v>5</c:v>
                </c:pt>
                <c:pt idx="15">
                  <c:v>3</c:v>
                </c:pt>
                <c:pt idx="16">
                  <c:v>3</c:v>
                </c:pt>
                <c:pt idx="17">
                  <c:v>4</c:v>
                </c:pt>
                <c:pt idx="18">
                  <c:v>4</c:v>
                </c:pt>
                <c:pt idx="19">
                  <c:v>4</c:v>
                </c:pt>
                <c:pt idx="20">
                  <c:v>5</c:v>
                </c:pt>
                <c:pt idx="21">
                  <c:v>3</c:v>
                </c:pt>
                <c:pt idx="22">
                  <c:v>3</c:v>
                </c:pt>
                <c:pt idx="23">
                  <c:v>4</c:v>
                </c:pt>
                <c:pt idx="24">
                  <c:v>4</c:v>
                </c:pt>
                <c:pt idx="25">
                  <c:v>4</c:v>
                </c:pt>
                <c:pt idx="26">
                  <c:v>4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8F0-4891-A932-AB0DEA49683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3</c:v>
                </c:pt>
                <c:pt idx="21">
                  <c:v>4</c:v>
                </c:pt>
                <c:pt idx="22">
                  <c:v>4</c:v>
                </c:pt>
                <c:pt idx="23">
                  <c:v>4</c:v>
                </c:pt>
                <c:pt idx="24">
                  <c:v>4</c:v>
                </c:pt>
                <c:pt idx="25">
                  <c:v>4</c:v>
                </c:pt>
                <c:pt idx="26">
                  <c:v>4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8F0-4891-A932-AB0DEA49683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4</c:v>
                </c:pt>
                <c:pt idx="5">
                  <c:v>5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6</c:v>
                </c:pt>
                <c:pt idx="12">
                  <c:v>7</c:v>
                </c:pt>
                <c:pt idx="13">
                  <c:v>7</c:v>
                </c:pt>
                <c:pt idx="14">
                  <c:v>8</c:v>
                </c:pt>
                <c:pt idx="15">
                  <c:v>9</c:v>
                </c:pt>
                <c:pt idx="16">
                  <c:v>8</c:v>
                </c:pt>
                <c:pt idx="17">
                  <c:v>8</c:v>
                </c:pt>
                <c:pt idx="18">
                  <c:v>6</c:v>
                </c:pt>
                <c:pt idx="19">
                  <c:v>6</c:v>
                </c:pt>
                <c:pt idx="20">
                  <c:v>6</c:v>
                </c:pt>
                <c:pt idx="21">
                  <c:v>6</c:v>
                </c:pt>
                <c:pt idx="22">
                  <c:v>6</c:v>
                </c:pt>
                <c:pt idx="23">
                  <c:v>7</c:v>
                </c:pt>
                <c:pt idx="24">
                  <c:v>7</c:v>
                </c:pt>
                <c:pt idx="25">
                  <c:v>7</c:v>
                </c:pt>
                <c:pt idx="26">
                  <c:v>5</c:v>
                </c:pt>
                <c:pt idx="2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8F0-4891-A932-AB0DEA49683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Sheet1!$K$2:$K$29</c:f>
              <c:numCache>
                <c:formatCode>General</c:formatCode>
                <c:ptCount val="28"/>
                <c:pt idx="0">
                  <c:v>6</c:v>
                </c:pt>
                <c:pt idx="1">
                  <c:v>8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  <c:pt idx="5">
                  <c:v>5</c:v>
                </c:pt>
                <c:pt idx="6">
                  <c:v>6</c:v>
                </c:pt>
                <c:pt idx="7">
                  <c:v>6</c:v>
                </c:pt>
                <c:pt idx="8">
                  <c:v>7</c:v>
                </c:pt>
                <c:pt idx="9">
                  <c:v>9</c:v>
                </c:pt>
                <c:pt idx="10">
                  <c:v>9</c:v>
                </c:pt>
                <c:pt idx="11">
                  <c:v>9</c:v>
                </c:pt>
                <c:pt idx="12">
                  <c:v>8</c:v>
                </c:pt>
                <c:pt idx="13">
                  <c:v>9</c:v>
                </c:pt>
                <c:pt idx="14">
                  <c:v>8</c:v>
                </c:pt>
                <c:pt idx="15">
                  <c:v>8</c:v>
                </c:pt>
                <c:pt idx="16">
                  <c:v>7</c:v>
                </c:pt>
                <c:pt idx="17">
                  <c:v>7</c:v>
                </c:pt>
                <c:pt idx="18">
                  <c:v>6</c:v>
                </c:pt>
                <c:pt idx="19">
                  <c:v>8</c:v>
                </c:pt>
                <c:pt idx="20">
                  <c:v>7</c:v>
                </c:pt>
                <c:pt idx="21">
                  <c:v>6</c:v>
                </c:pt>
                <c:pt idx="22">
                  <c:v>7</c:v>
                </c:pt>
                <c:pt idx="23">
                  <c:v>6</c:v>
                </c:pt>
                <c:pt idx="24">
                  <c:v>6</c:v>
                </c:pt>
                <c:pt idx="25">
                  <c:v>5</c:v>
                </c:pt>
                <c:pt idx="26">
                  <c:v>2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8F0-4891-A932-AB0DEA4968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076096"/>
        <c:axId val="437076752"/>
      </c:lineChart>
      <c:dateAx>
        <c:axId val="437076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076752"/>
        <c:crosses val="autoZero"/>
        <c:auto val="1"/>
        <c:lblOffset val="100"/>
        <c:baseTimeUnit val="days"/>
      </c:dateAx>
      <c:valAx>
        <c:axId val="43707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07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633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89</c:v>
                </c:pt>
                <c:pt idx="5">
                  <c:v>0</c:v>
                </c:pt>
                <c:pt idx="6">
                  <c:v>586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593</c:v>
                </c:pt>
                <c:pt idx="12">
                  <c:v>0</c:v>
                </c:pt>
                <c:pt idx="13">
                  <c:v>770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1785</c:v>
                </c:pt>
                <c:pt idx="19">
                  <c:v>65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F7-4FAF-82C1-069B2B6B4D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405</c:v>
                </c:pt>
                <c:pt idx="5">
                  <c:v>1306</c:v>
                </c:pt>
                <c:pt idx="6">
                  <c:v>1043</c:v>
                </c:pt>
                <c:pt idx="7">
                  <c:v>10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773</c:v>
                </c:pt>
                <c:pt idx="12">
                  <c:v>222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537</c:v>
                </c:pt>
                <c:pt idx="19">
                  <c:v>0</c:v>
                </c:pt>
                <c:pt idx="20">
                  <c:v>1724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F7-4FAF-82C1-069B2B6B4D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F7-4FAF-82C1-069B2B6B4D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199</c:v>
                </c:pt>
                <c:pt idx="5">
                  <c:v>0</c:v>
                </c:pt>
                <c:pt idx="6">
                  <c:v>199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206</c:v>
                </c:pt>
                <c:pt idx="12">
                  <c:v>0</c:v>
                </c:pt>
                <c:pt idx="13">
                  <c:v>0</c:v>
                </c:pt>
                <c:pt idx="14">
                  <c:v>222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134</c:v>
                </c:pt>
                <c:pt idx="19">
                  <c:v>0</c:v>
                </c:pt>
                <c:pt idx="20">
                  <c:v>208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276</c:v>
                </c:pt>
                <c:pt idx="26">
                  <c:v>0</c:v>
                </c:pt>
                <c:pt idx="27">
                  <c:v>224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4F7-4FAF-82C1-069B2B6B4D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4F7-4FAF-82C1-069B2B6B4D4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4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6</c:v>
                </c:pt>
                <c:pt idx="6">
                  <c:v>3</c:v>
                </c:pt>
                <c:pt idx="7">
                  <c:v>2</c:v>
                </c:pt>
                <c:pt idx="8">
                  <c:v>0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4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3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4F7-4FAF-82C1-069B2B6B4D4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4F7-4FAF-82C1-069B2B6B4D4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4F7-4FAF-82C1-069B2B6B4D4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4F7-4FAF-82C1-069B2B6B4D4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Sheet1!$K$2:$K$29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4F7-4FAF-82C1-069B2B6B4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106928"/>
        <c:axId val="437108240"/>
      </c:lineChart>
      <c:dateAx>
        <c:axId val="437106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08240"/>
        <c:crosses val="autoZero"/>
        <c:auto val="1"/>
        <c:lblOffset val="100"/>
        <c:baseTimeUnit val="days"/>
      </c:dateAx>
      <c:valAx>
        <c:axId val="437108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0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</c:v>
                </c:pt>
                <c:pt idx="12">
                  <c:v>0</c:v>
                </c:pt>
                <c:pt idx="13">
                  <c:v>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34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F0-43A9-98EA-8B40344404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62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20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F0-43A9-98EA-8B40344404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DF0-43A9-98EA-8B40344404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381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8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25</c:v>
                </c:pt>
                <c:pt idx="26">
                  <c:v>0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DF0-43A9-98EA-8B40344404E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DF0-43A9-98EA-8B40344404E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DF0-43A9-98EA-8B40344404E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DF0-43A9-98EA-8B40344404E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DF0-43A9-98EA-8B40344404E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DF0-43A9-98EA-8B40344404EC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Sheet1!$K$2:$K$29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DF0-43A9-98EA-8B40344404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100368"/>
        <c:axId val="437099712"/>
      </c:lineChart>
      <c:dateAx>
        <c:axId val="437100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099712"/>
        <c:crosses val="autoZero"/>
        <c:auto val="1"/>
        <c:lblOffset val="100"/>
        <c:baseTimeUnit val="days"/>
      </c:dateAx>
      <c:valAx>
        <c:axId val="43709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0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66-453A-8594-AC109729A9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66-453A-8594-AC109729A9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66-453A-8594-AC109729A9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966-453A-8594-AC109729A9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966-453A-8594-AC109729A9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966-453A-8594-AC109729A9A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966-453A-8594-AC109729A9A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966-453A-8594-AC109729A9A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966-453A-8594-AC109729A9A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Sheet1!$K$2:$K$29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966-453A-8594-AC109729A9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104960"/>
        <c:axId val="437106272"/>
      </c:lineChart>
      <c:dateAx>
        <c:axId val="437104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06272"/>
        <c:crosses val="autoZero"/>
        <c:auto val="1"/>
        <c:lblOffset val="100"/>
        <c:baseTimeUnit val="days"/>
      </c:dateAx>
      <c:valAx>
        <c:axId val="43710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0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645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94</c:v>
                </c:pt>
                <c:pt idx="5">
                  <c:v>0</c:v>
                </c:pt>
                <c:pt idx="6">
                  <c:v>597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624</c:v>
                </c:pt>
                <c:pt idx="12">
                  <c:v>0</c:v>
                </c:pt>
                <c:pt idx="13">
                  <c:v>799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1910</c:v>
                </c:pt>
                <c:pt idx="19">
                  <c:v>75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E4-429A-8110-778EC574D0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422</c:v>
                </c:pt>
                <c:pt idx="5">
                  <c:v>1414</c:v>
                </c:pt>
                <c:pt idx="6">
                  <c:v>1077</c:v>
                </c:pt>
                <c:pt idx="7">
                  <c:v>10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812</c:v>
                </c:pt>
                <c:pt idx="12">
                  <c:v>233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550</c:v>
                </c:pt>
                <c:pt idx="19">
                  <c:v>0</c:v>
                </c:pt>
                <c:pt idx="20">
                  <c:v>1777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E4-429A-8110-778EC574D0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E4-429A-8110-778EC574D0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681</c:v>
                </c:pt>
                <c:pt idx="5">
                  <c:v>0</c:v>
                </c:pt>
                <c:pt idx="6">
                  <c:v>208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221</c:v>
                </c:pt>
                <c:pt idx="12">
                  <c:v>0</c:v>
                </c:pt>
                <c:pt idx="13">
                  <c:v>0</c:v>
                </c:pt>
                <c:pt idx="14">
                  <c:v>235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135</c:v>
                </c:pt>
                <c:pt idx="19">
                  <c:v>0</c:v>
                </c:pt>
                <c:pt idx="20">
                  <c:v>217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307</c:v>
                </c:pt>
                <c:pt idx="26">
                  <c:v>0</c:v>
                </c:pt>
                <c:pt idx="27">
                  <c:v>232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E4-429A-8110-778EC574D0E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FE4-429A-8110-778EC574D0E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4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6</c:v>
                </c:pt>
                <c:pt idx="6">
                  <c:v>3</c:v>
                </c:pt>
                <c:pt idx="7">
                  <c:v>2</c:v>
                </c:pt>
                <c:pt idx="8">
                  <c:v>0</c:v>
                </c:pt>
                <c:pt idx="9">
                  <c:v>4</c:v>
                </c:pt>
                <c:pt idx="10">
                  <c:v>2</c:v>
                </c:pt>
                <c:pt idx="11">
                  <c:v>4</c:v>
                </c:pt>
                <c:pt idx="12">
                  <c:v>4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3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FE4-429A-8110-778EC574D0E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FE4-429A-8110-778EC574D0E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FE4-429A-8110-778EC574D0E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</c:v>
                </c:pt>
                <c:pt idx="19">
                  <c:v>0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FE4-429A-8110-778EC574D0E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Sheet1!$K$2:$K$29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FE4-429A-8110-778EC574D0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102008"/>
        <c:axId val="437102336"/>
      </c:lineChart>
      <c:dateAx>
        <c:axId val="437102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02336"/>
        <c:crosses val="autoZero"/>
        <c:auto val="1"/>
        <c:lblOffset val="100"/>
        <c:baseTimeUnit val="days"/>
      </c:dateAx>
      <c:valAx>
        <c:axId val="43710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0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87675</c:v>
                </c:pt>
                <c:pt idx="1">
                  <c:v>87678</c:v>
                </c:pt>
                <c:pt idx="2">
                  <c:v>87684</c:v>
                </c:pt>
                <c:pt idx="3">
                  <c:v>87685</c:v>
                </c:pt>
                <c:pt idx="4">
                  <c:v>87694</c:v>
                </c:pt>
                <c:pt idx="5">
                  <c:v>87698</c:v>
                </c:pt>
                <c:pt idx="6">
                  <c:v>87713</c:v>
                </c:pt>
                <c:pt idx="7">
                  <c:v>87714</c:v>
                </c:pt>
                <c:pt idx="8">
                  <c:v>87743</c:v>
                </c:pt>
                <c:pt idx="9">
                  <c:v>87763</c:v>
                </c:pt>
                <c:pt idx="10">
                  <c:v>87776</c:v>
                </c:pt>
                <c:pt idx="11">
                  <c:v>87790</c:v>
                </c:pt>
                <c:pt idx="12">
                  <c:v>87820</c:v>
                </c:pt>
                <c:pt idx="13">
                  <c:v>87831</c:v>
                </c:pt>
                <c:pt idx="14">
                  <c:v>87818</c:v>
                </c:pt>
                <c:pt idx="15">
                  <c:v>87830</c:v>
                </c:pt>
                <c:pt idx="16">
                  <c:v>87850</c:v>
                </c:pt>
                <c:pt idx="17">
                  <c:v>87861</c:v>
                </c:pt>
                <c:pt idx="18">
                  <c:v>87890</c:v>
                </c:pt>
                <c:pt idx="19">
                  <c:v>87955</c:v>
                </c:pt>
                <c:pt idx="20">
                  <c:v>87981</c:v>
                </c:pt>
                <c:pt idx="21">
                  <c:v>87991</c:v>
                </c:pt>
                <c:pt idx="22">
                  <c:v>88015</c:v>
                </c:pt>
                <c:pt idx="23">
                  <c:v>88022</c:v>
                </c:pt>
                <c:pt idx="24">
                  <c:v>88034</c:v>
                </c:pt>
                <c:pt idx="25">
                  <c:v>88046</c:v>
                </c:pt>
                <c:pt idx="26">
                  <c:v>88063</c:v>
                </c:pt>
                <c:pt idx="27">
                  <c:v>88076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6B-4E33-BCB7-84676AD457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71438</c:v>
                </c:pt>
                <c:pt idx="1">
                  <c:v>71451</c:v>
                </c:pt>
                <c:pt idx="2">
                  <c:v>71445</c:v>
                </c:pt>
                <c:pt idx="3">
                  <c:v>71450</c:v>
                </c:pt>
                <c:pt idx="4">
                  <c:v>71446</c:v>
                </c:pt>
                <c:pt idx="5">
                  <c:v>71453</c:v>
                </c:pt>
                <c:pt idx="6">
                  <c:v>71462</c:v>
                </c:pt>
                <c:pt idx="7">
                  <c:v>71486</c:v>
                </c:pt>
                <c:pt idx="8">
                  <c:v>71488</c:v>
                </c:pt>
                <c:pt idx="9">
                  <c:v>71491</c:v>
                </c:pt>
                <c:pt idx="10">
                  <c:v>71492</c:v>
                </c:pt>
                <c:pt idx="11">
                  <c:v>71494</c:v>
                </c:pt>
                <c:pt idx="12">
                  <c:v>71522</c:v>
                </c:pt>
                <c:pt idx="13">
                  <c:v>71579</c:v>
                </c:pt>
                <c:pt idx="14">
                  <c:v>71574</c:v>
                </c:pt>
                <c:pt idx="15">
                  <c:v>71564</c:v>
                </c:pt>
                <c:pt idx="16">
                  <c:v>71556</c:v>
                </c:pt>
                <c:pt idx="17">
                  <c:v>71556</c:v>
                </c:pt>
                <c:pt idx="18">
                  <c:v>71557</c:v>
                </c:pt>
                <c:pt idx="19">
                  <c:v>71552</c:v>
                </c:pt>
                <c:pt idx="20">
                  <c:v>71565</c:v>
                </c:pt>
                <c:pt idx="21">
                  <c:v>71604</c:v>
                </c:pt>
                <c:pt idx="22">
                  <c:v>71603</c:v>
                </c:pt>
                <c:pt idx="23">
                  <c:v>71594</c:v>
                </c:pt>
                <c:pt idx="24">
                  <c:v>71585</c:v>
                </c:pt>
                <c:pt idx="25">
                  <c:v>71580</c:v>
                </c:pt>
                <c:pt idx="26">
                  <c:v>71571</c:v>
                </c:pt>
                <c:pt idx="27">
                  <c:v>71570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6B-4E33-BCB7-84676AD457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14605</c:v>
                </c:pt>
                <c:pt idx="1">
                  <c:v>14603</c:v>
                </c:pt>
                <c:pt idx="2">
                  <c:v>14603</c:v>
                </c:pt>
                <c:pt idx="3">
                  <c:v>14604</c:v>
                </c:pt>
                <c:pt idx="4">
                  <c:v>14604</c:v>
                </c:pt>
                <c:pt idx="5">
                  <c:v>14605</c:v>
                </c:pt>
                <c:pt idx="6">
                  <c:v>14604</c:v>
                </c:pt>
                <c:pt idx="7">
                  <c:v>14604</c:v>
                </c:pt>
                <c:pt idx="8">
                  <c:v>14604</c:v>
                </c:pt>
                <c:pt idx="9">
                  <c:v>14603</c:v>
                </c:pt>
                <c:pt idx="10">
                  <c:v>14602</c:v>
                </c:pt>
                <c:pt idx="11">
                  <c:v>14602</c:v>
                </c:pt>
                <c:pt idx="12">
                  <c:v>14605</c:v>
                </c:pt>
                <c:pt idx="13">
                  <c:v>14604</c:v>
                </c:pt>
                <c:pt idx="14">
                  <c:v>14600</c:v>
                </c:pt>
                <c:pt idx="15">
                  <c:v>14600</c:v>
                </c:pt>
                <c:pt idx="16">
                  <c:v>14602</c:v>
                </c:pt>
                <c:pt idx="17">
                  <c:v>14602</c:v>
                </c:pt>
                <c:pt idx="18">
                  <c:v>14601</c:v>
                </c:pt>
                <c:pt idx="19">
                  <c:v>14601</c:v>
                </c:pt>
                <c:pt idx="20">
                  <c:v>14601</c:v>
                </c:pt>
                <c:pt idx="21">
                  <c:v>14600</c:v>
                </c:pt>
                <c:pt idx="22">
                  <c:v>14599</c:v>
                </c:pt>
                <c:pt idx="23">
                  <c:v>14597</c:v>
                </c:pt>
                <c:pt idx="24">
                  <c:v>14598</c:v>
                </c:pt>
                <c:pt idx="25">
                  <c:v>14600</c:v>
                </c:pt>
                <c:pt idx="26">
                  <c:v>14600</c:v>
                </c:pt>
                <c:pt idx="27">
                  <c:v>14600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6B-4E33-BCB7-84676AD457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45873</c:v>
                </c:pt>
                <c:pt idx="1">
                  <c:v>45881</c:v>
                </c:pt>
                <c:pt idx="2">
                  <c:v>45879</c:v>
                </c:pt>
                <c:pt idx="3">
                  <c:v>45883</c:v>
                </c:pt>
                <c:pt idx="4">
                  <c:v>45899</c:v>
                </c:pt>
                <c:pt idx="5">
                  <c:v>45907</c:v>
                </c:pt>
                <c:pt idx="6">
                  <c:v>45923</c:v>
                </c:pt>
                <c:pt idx="7">
                  <c:v>45931</c:v>
                </c:pt>
                <c:pt idx="8">
                  <c:v>45946</c:v>
                </c:pt>
                <c:pt idx="9">
                  <c:v>45951</c:v>
                </c:pt>
                <c:pt idx="10">
                  <c:v>45961</c:v>
                </c:pt>
                <c:pt idx="11">
                  <c:v>45969</c:v>
                </c:pt>
                <c:pt idx="12">
                  <c:v>45977</c:v>
                </c:pt>
                <c:pt idx="13">
                  <c:v>45991</c:v>
                </c:pt>
                <c:pt idx="14">
                  <c:v>46000</c:v>
                </c:pt>
                <c:pt idx="15">
                  <c:v>46013</c:v>
                </c:pt>
                <c:pt idx="16">
                  <c:v>46034</c:v>
                </c:pt>
                <c:pt idx="17">
                  <c:v>46038</c:v>
                </c:pt>
                <c:pt idx="18">
                  <c:v>46045</c:v>
                </c:pt>
                <c:pt idx="19">
                  <c:v>46041</c:v>
                </c:pt>
                <c:pt idx="20">
                  <c:v>46058</c:v>
                </c:pt>
                <c:pt idx="21">
                  <c:v>46070</c:v>
                </c:pt>
                <c:pt idx="22">
                  <c:v>46075</c:v>
                </c:pt>
                <c:pt idx="23">
                  <c:v>46078</c:v>
                </c:pt>
                <c:pt idx="24">
                  <c:v>46070</c:v>
                </c:pt>
                <c:pt idx="25">
                  <c:v>46089</c:v>
                </c:pt>
                <c:pt idx="26">
                  <c:v>46147</c:v>
                </c:pt>
                <c:pt idx="27">
                  <c:v>46181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6B-4E33-BCB7-84676AD457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10211</c:v>
                </c:pt>
                <c:pt idx="1">
                  <c:v>10210</c:v>
                </c:pt>
                <c:pt idx="2">
                  <c:v>10210</c:v>
                </c:pt>
                <c:pt idx="3">
                  <c:v>10209</c:v>
                </c:pt>
                <c:pt idx="4">
                  <c:v>10206</c:v>
                </c:pt>
                <c:pt idx="5">
                  <c:v>10207</c:v>
                </c:pt>
                <c:pt idx="6">
                  <c:v>10205</c:v>
                </c:pt>
                <c:pt idx="7">
                  <c:v>10204</c:v>
                </c:pt>
                <c:pt idx="8">
                  <c:v>10204</c:v>
                </c:pt>
                <c:pt idx="9">
                  <c:v>10205</c:v>
                </c:pt>
                <c:pt idx="10">
                  <c:v>10205</c:v>
                </c:pt>
                <c:pt idx="11">
                  <c:v>10205</c:v>
                </c:pt>
                <c:pt idx="12">
                  <c:v>10207</c:v>
                </c:pt>
                <c:pt idx="13">
                  <c:v>10206</c:v>
                </c:pt>
                <c:pt idx="14">
                  <c:v>10205</c:v>
                </c:pt>
                <c:pt idx="15">
                  <c:v>10205</c:v>
                </c:pt>
                <c:pt idx="16">
                  <c:v>10205</c:v>
                </c:pt>
                <c:pt idx="17">
                  <c:v>10204</c:v>
                </c:pt>
                <c:pt idx="18">
                  <c:v>10204</c:v>
                </c:pt>
                <c:pt idx="19">
                  <c:v>10205</c:v>
                </c:pt>
                <c:pt idx="20">
                  <c:v>10205</c:v>
                </c:pt>
                <c:pt idx="21">
                  <c:v>10205</c:v>
                </c:pt>
                <c:pt idx="22">
                  <c:v>10206</c:v>
                </c:pt>
                <c:pt idx="23">
                  <c:v>10205</c:v>
                </c:pt>
                <c:pt idx="24">
                  <c:v>10204</c:v>
                </c:pt>
                <c:pt idx="25">
                  <c:v>10202</c:v>
                </c:pt>
                <c:pt idx="26">
                  <c:v>10200</c:v>
                </c:pt>
                <c:pt idx="27">
                  <c:v>10200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76B-4E33-BCB7-84676AD457C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3923</c:v>
                </c:pt>
                <c:pt idx="1">
                  <c:v>3921</c:v>
                </c:pt>
                <c:pt idx="2">
                  <c:v>3926</c:v>
                </c:pt>
                <c:pt idx="3">
                  <c:v>3928</c:v>
                </c:pt>
                <c:pt idx="4">
                  <c:v>3929</c:v>
                </c:pt>
                <c:pt idx="5">
                  <c:v>3930</c:v>
                </c:pt>
                <c:pt idx="6">
                  <c:v>3931</c:v>
                </c:pt>
                <c:pt idx="7">
                  <c:v>3931</c:v>
                </c:pt>
                <c:pt idx="8">
                  <c:v>3931</c:v>
                </c:pt>
                <c:pt idx="9">
                  <c:v>3931</c:v>
                </c:pt>
                <c:pt idx="10">
                  <c:v>3933</c:v>
                </c:pt>
                <c:pt idx="11">
                  <c:v>3934</c:v>
                </c:pt>
                <c:pt idx="12">
                  <c:v>3937</c:v>
                </c:pt>
                <c:pt idx="13">
                  <c:v>3939</c:v>
                </c:pt>
                <c:pt idx="14">
                  <c:v>3940</c:v>
                </c:pt>
                <c:pt idx="15">
                  <c:v>3940</c:v>
                </c:pt>
                <c:pt idx="16">
                  <c:v>3939</c:v>
                </c:pt>
                <c:pt idx="17">
                  <c:v>3939</c:v>
                </c:pt>
                <c:pt idx="18">
                  <c:v>3938</c:v>
                </c:pt>
                <c:pt idx="19">
                  <c:v>3937</c:v>
                </c:pt>
                <c:pt idx="20">
                  <c:v>3937</c:v>
                </c:pt>
                <c:pt idx="21">
                  <c:v>3939</c:v>
                </c:pt>
                <c:pt idx="22">
                  <c:v>3940</c:v>
                </c:pt>
                <c:pt idx="23">
                  <c:v>3940</c:v>
                </c:pt>
                <c:pt idx="24">
                  <c:v>3939</c:v>
                </c:pt>
                <c:pt idx="25">
                  <c:v>3941</c:v>
                </c:pt>
                <c:pt idx="26">
                  <c:v>3942</c:v>
                </c:pt>
                <c:pt idx="27">
                  <c:v>3942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76B-4E33-BCB7-84676AD457C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7332</c:v>
                </c:pt>
                <c:pt idx="1">
                  <c:v>7332</c:v>
                </c:pt>
                <c:pt idx="2">
                  <c:v>7332</c:v>
                </c:pt>
                <c:pt idx="3">
                  <c:v>7331</c:v>
                </c:pt>
                <c:pt idx="4">
                  <c:v>7331</c:v>
                </c:pt>
                <c:pt idx="5">
                  <c:v>7332</c:v>
                </c:pt>
                <c:pt idx="6">
                  <c:v>7333</c:v>
                </c:pt>
                <c:pt idx="7">
                  <c:v>7333</c:v>
                </c:pt>
                <c:pt idx="8">
                  <c:v>7332</c:v>
                </c:pt>
                <c:pt idx="9">
                  <c:v>7332</c:v>
                </c:pt>
                <c:pt idx="10">
                  <c:v>7331</c:v>
                </c:pt>
                <c:pt idx="11">
                  <c:v>7319</c:v>
                </c:pt>
                <c:pt idx="12">
                  <c:v>7323</c:v>
                </c:pt>
                <c:pt idx="13">
                  <c:v>7323</c:v>
                </c:pt>
                <c:pt idx="14">
                  <c:v>7319</c:v>
                </c:pt>
                <c:pt idx="15">
                  <c:v>7319</c:v>
                </c:pt>
                <c:pt idx="16">
                  <c:v>7318</c:v>
                </c:pt>
                <c:pt idx="17">
                  <c:v>7319</c:v>
                </c:pt>
                <c:pt idx="18">
                  <c:v>7301</c:v>
                </c:pt>
                <c:pt idx="19">
                  <c:v>7300</c:v>
                </c:pt>
                <c:pt idx="20">
                  <c:v>7299</c:v>
                </c:pt>
                <c:pt idx="21">
                  <c:v>7298</c:v>
                </c:pt>
                <c:pt idx="22">
                  <c:v>7299</c:v>
                </c:pt>
                <c:pt idx="23">
                  <c:v>7298</c:v>
                </c:pt>
                <c:pt idx="24">
                  <c:v>7297</c:v>
                </c:pt>
                <c:pt idx="25">
                  <c:v>7276</c:v>
                </c:pt>
                <c:pt idx="26">
                  <c:v>7276</c:v>
                </c:pt>
                <c:pt idx="27">
                  <c:v>7276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76B-4E33-BCB7-84676AD457C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1159</c:v>
                </c:pt>
                <c:pt idx="1">
                  <c:v>1159</c:v>
                </c:pt>
                <c:pt idx="2">
                  <c:v>1159</c:v>
                </c:pt>
                <c:pt idx="3">
                  <c:v>1159</c:v>
                </c:pt>
                <c:pt idx="4">
                  <c:v>1159</c:v>
                </c:pt>
                <c:pt idx="5">
                  <c:v>1159</c:v>
                </c:pt>
                <c:pt idx="6">
                  <c:v>1159</c:v>
                </c:pt>
                <c:pt idx="7">
                  <c:v>1159</c:v>
                </c:pt>
                <c:pt idx="8">
                  <c:v>1159</c:v>
                </c:pt>
                <c:pt idx="9">
                  <c:v>1159</c:v>
                </c:pt>
                <c:pt idx="10">
                  <c:v>1159</c:v>
                </c:pt>
                <c:pt idx="11">
                  <c:v>1159</c:v>
                </c:pt>
                <c:pt idx="12">
                  <c:v>1159</c:v>
                </c:pt>
                <c:pt idx="13">
                  <c:v>1159</c:v>
                </c:pt>
                <c:pt idx="14">
                  <c:v>1159</c:v>
                </c:pt>
                <c:pt idx="15">
                  <c:v>1159</c:v>
                </c:pt>
                <c:pt idx="16">
                  <c:v>1159</c:v>
                </c:pt>
                <c:pt idx="17">
                  <c:v>1159</c:v>
                </c:pt>
                <c:pt idx="18">
                  <c:v>1158</c:v>
                </c:pt>
                <c:pt idx="19">
                  <c:v>1158</c:v>
                </c:pt>
                <c:pt idx="20">
                  <c:v>1158</c:v>
                </c:pt>
                <c:pt idx="21">
                  <c:v>1158</c:v>
                </c:pt>
                <c:pt idx="22">
                  <c:v>1158</c:v>
                </c:pt>
                <c:pt idx="23">
                  <c:v>1158</c:v>
                </c:pt>
                <c:pt idx="24">
                  <c:v>1158</c:v>
                </c:pt>
                <c:pt idx="25">
                  <c:v>1158</c:v>
                </c:pt>
                <c:pt idx="26">
                  <c:v>1158</c:v>
                </c:pt>
                <c:pt idx="27">
                  <c:v>1158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76B-4E33-BCB7-84676AD457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109880"/>
        <c:axId val="437114472"/>
      </c:lineChart>
      <c:dateAx>
        <c:axId val="437109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14472"/>
        <c:crosses val="autoZero"/>
        <c:auto val="1"/>
        <c:lblOffset val="100"/>
        <c:baseTimeUnit val="days"/>
      </c:dateAx>
      <c:valAx>
        <c:axId val="43711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0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</c:v>
                </c:pt>
                <c:pt idx="1">
                  <c:v>11</c:v>
                </c:pt>
                <c:pt idx="2">
                  <c:v>11</c:v>
                </c:pt>
                <c:pt idx="3">
                  <c:v>7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6</c:v>
                </c:pt>
                <c:pt idx="8">
                  <c:v>4</c:v>
                </c:pt>
                <c:pt idx="9">
                  <c:v>8</c:v>
                </c:pt>
                <c:pt idx="10">
                  <c:v>8</c:v>
                </c:pt>
                <c:pt idx="11">
                  <c:v>9</c:v>
                </c:pt>
                <c:pt idx="12">
                  <c:v>7</c:v>
                </c:pt>
                <c:pt idx="13">
                  <c:v>12</c:v>
                </c:pt>
                <c:pt idx="14">
                  <c:v>10</c:v>
                </c:pt>
                <c:pt idx="15">
                  <c:v>10</c:v>
                </c:pt>
                <c:pt idx="16">
                  <c:v>5</c:v>
                </c:pt>
                <c:pt idx="17">
                  <c:v>4</c:v>
                </c:pt>
                <c:pt idx="18">
                  <c:v>10</c:v>
                </c:pt>
                <c:pt idx="19">
                  <c:v>9</c:v>
                </c:pt>
                <c:pt idx="20">
                  <c:v>10</c:v>
                </c:pt>
                <c:pt idx="21">
                  <c:v>6</c:v>
                </c:pt>
                <c:pt idx="22">
                  <c:v>6</c:v>
                </c:pt>
                <c:pt idx="23">
                  <c:v>11</c:v>
                </c:pt>
                <c:pt idx="24">
                  <c:v>15</c:v>
                </c:pt>
                <c:pt idx="25">
                  <c:v>9</c:v>
                </c:pt>
                <c:pt idx="26">
                  <c:v>15</c:v>
                </c:pt>
                <c:pt idx="27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44-47DC-8ECE-F3B865C4A3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13</c:v>
                </c:pt>
                <c:pt idx="1">
                  <c:v>9</c:v>
                </c:pt>
                <c:pt idx="2">
                  <c:v>11</c:v>
                </c:pt>
                <c:pt idx="3">
                  <c:v>6</c:v>
                </c:pt>
                <c:pt idx="4">
                  <c:v>8</c:v>
                </c:pt>
                <c:pt idx="5">
                  <c:v>11</c:v>
                </c:pt>
                <c:pt idx="6">
                  <c:v>12</c:v>
                </c:pt>
                <c:pt idx="7">
                  <c:v>8</c:v>
                </c:pt>
                <c:pt idx="8">
                  <c:v>8</c:v>
                </c:pt>
                <c:pt idx="9">
                  <c:v>5</c:v>
                </c:pt>
                <c:pt idx="10">
                  <c:v>9</c:v>
                </c:pt>
                <c:pt idx="11">
                  <c:v>7</c:v>
                </c:pt>
                <c:pt idx="12">
                  <c:v>11</c:v>
                </c:pt>
                <c:pt idx="13">
                  <c:v>11</c:v>
                </c:pt>
                <c:pt idx="14">
                  <c:v>8</c:v>
                </c:pt>
                <c:pt idx="15">
                  <c:v>16</c:v>
                </c:pt>
                <c:pt idx="16">
                  <c:v>13</c:v>
                </c:pt>
                <c:pt idx="17">
                  <c:v>9</c:v>
                </c:pt>
                <c:pt idx="18">
                  <c:v>7</c:v>
                </c:pt>
                <c:pt idx="19">
                  <c:v>13</c:v>
                </c:pt>
                <c:pt idx="20">
                  <c:v>12</c:v>
                </c:pt>
                <c:pt idx="21">
                  <c:v>10</c:v>
                </c:pt>
                <c:pt idx="22">
                  <c:v>8</c:v>
                </c:pt>
                <c:pt idx="23">
                  <c:v>13</c:v>
                </c:pt>
                <c:pt idx="24">
                  <c:v>13</c:v>
                </c:pt>
                <c:pt idx="25">
                  <c:v>6</c:v>
                </c:pt>
                <c:pt idx="26">
                  <c:v>17</c:v>
                </c:pt>
                <c:pt idx="27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44-47DC-8ECE-F3B865C4A3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44-47DC-8ECE-F3B865C4A3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8</c:v>
                </c:pt>
                <c:pt idx="1">
                  <c:v>10</c:v>
                </c:pt>
                <c:pt idx="2">
                  <c:v>6</c:v>
                </c:pt>
                <c:pt idx="3">
                  <c:v>1</c:v>
                </c:pt>
                <c:pt idx="4">
                  <c:v>11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8</c:v>
                </c:pt>
                <c:pt idx="9">
                  <c:v>8</c:v>
                </c:pt>
                <c:pt idx="10">
                  <c:v>3</c:v>
                </c:pt>
                <c:pt idx="11">
                  <c:v>7</c:v>
                </c:pt>
                <c:pt idx="12">
                  <c:v>11</c:v>
                </c:pt>
                <c:pt idx="13">
                  <c:v>15</c:v>
                </c:pt>
                <c:pt idx="14">
                  <c:v>6</c:v>
                </c:pt>
                <c:pt idx="15">
                  <c:v>8</c:v>
                </c:pt>
                <c:pt idx="16">
                  <c:v>5</c:v>
                </c:pt>
                <c:pt idx="17">
                  <c:v>5</c:v>
                </c:pt>
                <c:pt idx="18">
                  <c:v>7</c:v>
                </c:pt>
                <c:pt idx="19">
                  <c:v>13</c:v>
                </c:pt>
                <c:pt idx="20">
                  <c:v>5</c:v>
                </c:pt>
                <c:pt idx="21">
                  <c:v>7</c:v>
                </c:pt>
                <c:pt idx="22">
                  <c:v>8</c:v>
                </c:pt>
                <c:pt idx="23">
                  <c:v>3</c:v>
                </c:pt>
                <c:pt idx="24">
                  <c:v>11</c:v>
                </c:pt>
                <c:pt idx="25">
                  <c:v>9</c:v>
                </c:pt>
                <c:pt idx="26">
                  <c:v>7</c:v>
                </c:pt>
                <c:pt idx="27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C44-47DC-8ECE-F3B865C4A36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C44-47DC-8ECE-F3B865C4A36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C44-47DC-8ECE-F3B865C4A36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C44-47DC-8ECE-F3B865C4A36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C44-47DC-8ECE-F3B865C4A3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114144"/>
        <c:axId val="437116440"/>
      </c:lineChart>
      <c:dateAx>
        <c:axId val="437114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16440"/>
        <c:crosses val="autoZero"/>
        <c:auto val="1"/>
        <c:lblOffset val="100"/>
        <c:baseTimeUnit val="days"/>
      </c:dateAx>
      <c:valAx>
        <c:axId val="43711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14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17308</c:v>
                </c:pt>
                <c:pt idx="1">
                  <c:v>17323</c:v>
                </c:pt>
                <c:pt idx="2">
                  <c:v>4357</c:v>
                </c:pt>
                <c:pt idx="3">
                  <c:v>208</c:v>
                </c:pt>
                <c:pt idx="4">
                  <c:v>9253</c:v>
                </c:pt>
                <c:pt idx="5">
                  <c:v>7004</c:v>
                </c:pt>
                <c:pt idx="6">
                  <c:v>19211</c:v>
                </c:pt>
                <c:pt idx="7">
                  <c:v>14451</c:v>
                </c:pt>
                <c:pt idx="8">
                  <c:v>3572</c:v>
                </c:pt>
                <c:pt idx="9">
                  <c:v>194</c:v>
                </c:pt>
                <c:pt idx="10">
                  <c:v>81</c:v>
                </c:pt>
                <c:pt idx="11">
                  <c:v>18304</c:v>
                </c:pt>
                <c:pt idx="12">
                  <c:v>17771</c:v>
                </c:pt>
                <c:pt idx="13">
                  <c:v>11162</c:v>
                </c:pt>
                <c:pt idx="14">
                  <c:v>5431</c:v>
                </c:pt>
                <c:pt idx="15">
                  <c:v>4816</c:v>
                </c:pt>
                <c:pt idx="16">
                  <c:v>184</c:v>
                </c:pt>
                <c:pt idx="17">
                  <c:v>67</c:v>
                </c:pt>
                <c:pt idx="18">
                  <c:v>17251</c:v>
                </c:pt>
                <c:pt idx="19">
                  <c:v>22345</c:v>
                </c:pt>
                <c:pt idx="20">
                  <c:v>5453</c:v>
                </c:pt>
                <c:pt idx="21">
                  <c:v>1038</c:v>
                </c:pt>
                <c:pt idx="22">
                  <c:v>331</c:v>
                </c:pt>
                <c:pt idx="23">
                  <c:v>179</c:v>
                </c:pt>
                <c:pt idx="24">
                  <c:v>148</c:v>
                </c:pt>
                <c:pt idx="25">
                  <c:v>109</c:v>
                </c:pt>
                <c:pt idx="26">
                  <c:v>125</c:v>
                </c:pt>
                <c:pt idx="27">
                  <c:v>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8E-413D-900E-312F9B1BDA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15854</c:v>
                </c:pt>
                <c:pt idx="1">
                  <c:v>9876</c:v>
                </c:pt>
                <c:pt idx="2">
                  <c:v>41</c:v>
                </c:pt>
                <c:pt idx="3">
                  <c:v>23</c:v>
                </c:pt>
                <c:pt idx="4">
                  <c:v>9127</c:v>
                </c:pt>
                <c:pt idx="5">
                  <c:v>17188</c:v>
                </c:pt>
                <c:pt idx="6">
                  <c:v>18211</c:v>
                </c:pt>
                <c:pt idx="7">
                  <c:v>16592</c:v>
                </c:pt>
                <c:pt idx="8">
                  <c:v>12336</c:v>
                </c:pt>
                <c:pt idx="9">
                  <c:v>212</c:v>
                </c:pt>
                <c:pt idx="10">
                  <c:v>120</c:v>
                </c:pt>
                <c:pt idx="11">
                  <c:v>6919</c:v>
                </c:pt>
                <c:pt idx="12">
                  <c:v>18699</c:v>
                </c:pt>
                <c:pt idx="13">
                  <c:v>19054</c:v>
                </c:pt>
                <c:pt idx="14">
                  <c:v>4578</c:v>
                </c:pt>
                <c:pt idx="15">
                  <c:v>113</c:v>
                </c:pt>
                <c:pt idx="16">
                  <c:v>63</c:v>
                </c:pt>
                <c:pt idx="17">
                  <c:v>20</c:v>
                </c:pt>
                <c:pt idx="18">
                  <c:v>8650</c:v>
                </c:pt>
                <c:pt idx="19">
                  <c:v>9149</c:v>
                </c:pt>
                <c:pt idx="20">
                  <c:v>15632</c:v>
                </c:pt>
                <c:pt idx="21">
                  <c:v>13286</c:v>
                </c:pt>
                <c:pt idx="22">
                  <c:v>103</c:v>
                </c:pt>
                <c:pt idx="23">
                  <c:v>113</c:v>
                </c:pt>
                <c:pt idx="24">
                  <c:v>73</c:v>
                </c:pt>
                <c:pt idx="25">
                  <c:v>51</c:v>
                </c:pt>
                <c:pt idx="26">
                  <c:v>41</c:v>
                </c:pt>
                <c:pt idx="27">
                  <c:v>1227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8E-413D-900E-312F9B1BDA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194</c:v>
                </c:pt>
                <c:pt idx="1">
                  <c:v>40</c:v>
                </c:pt>
                <c:pt idx="2">
                  <c:v>11</c:v>
                </c:pt>
                <c:pt idx="3">
                  <c:v>17</c:v>
                </c:pt>
                <c:pt idx="4">
                  <c:v>4532</c:v>
                </c:pt>
                <c:pt idx="5">
                  <c:v>3948</c:v>
                </c:pt>
                <c:pt idx="6">
                  <c:v>4</c:v>
                </c:pt>
                <c:pt idx="7">
                  <c:v>161</c:v>
                </c:pt>
                <c:pt idx="8">
                  <c:v>31</c:v>
                </c:pt>
                <c:pt idx="9">
                  <c:v>14</c:v>
                </c:pt>
                <c:pt idx="10">
                  <c:v>9</c:v>
                </c:pt>
                <c:pt idx="11">
                  <c:v>3</c:v>
                </c:pt>
                <c:pt idx="12">
                  <c:v>6</c:v>
                </c:pt>
                <c:pt idx="13">
                  <c:v>54</c:v>
                </c:pt>
                <c:pt idx="14">
                  <c:v>104</c:v>
                </c:pt>
                <c:pt idx="15">
                  <c:v>16</c:v>
                </c:pt>
                <c:pt idx="16">
                  <c:v>12</c:v>
                </c:pt>
                <c:pt idx="17">
                  <c:v>2</c:v>
                </c:pt>
                <c:pt idx="18">
                  <c:v>3</c:v>
                </c:pt>
                <c:pt idx="19">
                  <c:v>1</c:v>
                </c:pt>
                <c:pt idx="20">
                  <c:v>40291</c:v>
                </c:pt>
                <c:pt idx="21">
                  <c:v>41583</c:v>
                </c:pt>
                <c:pt idx="22">
                  <c:v>7389</c:v>
                </c:pt>
                <c:pt idx="23">
                  <c:v>6</c:v>
                </c:pt>
                <c:pt idx="24">
                  <c:v>6</c:v>
                </c:pt>
                <c:pt idx="25">
                  <c:v>2</c:v>
                </c:pt>
                <c:pt idx="26">
                  <c:v>4</c:v>
                </c:pt>
                <c:pt idx="2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8E-413D-900E-312F9B1BDA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14007</c:v>
                </c:pt>
                <c:pt idx="1">
                  <c:v>2645</c:v>
                </c:pt>
                <c:pt idx="2">
                  <c:v>144</c:v>
                </c:pt>
                <c:pt idx="3">
                  <c:v>78</c:v>
                </c:pt>
                <c:pt idx="4">
                  <c:v>10037</c:v>
                </c:pt>
                <c:pt idx="5">
                  <c:v>9053</c:v>
                </c:pt>
                <c:pt idx="6">
                  <c:v>15861</c:v>
                </c:pt>
                <c:pt idx="7">
                  <c:v>12163</c:v>
                </c:pt>
                <c:pt idx="8">
                  <c:v>12118</c:v>
                </c:pt>
                <c:pt idx="9">
                  <c:v>2627</c:v>
                </c:pt>
                <c:pt idx="10">
                  <c:v>154</c:v>
                </c:pt>
                <c:pt idx="11">
                  <c:v>16480</c:v>
                </c:pt>
                <c:pt idx="12">
                  <c:v>13156</c:v>
                </c:pt>
                <c:pt idx="13">
                  <c:v>11887</c:v>
                </c:pt>
                <c:pt idx="14">
                  <c:v>15942</c:v>
                </c:pt>
                <c:pt idx="15">
                  <c:v>14503</c:v>
                </c:pt>
                <c:pt idx="16">
                  <c:v>13464</c:v>
                </c:pt>
                <c:pt idx="17">
                  <c:v>692</c:v>
                </c:pt>
                <c:pt idx="18">
                  <c:v>13045</c:v>
                </c:pt>
                <c:pt idx="19">
                  <c:v>11062</c:v>
                </c:pt>
                <c:pt idx="20">
                  <c:v>19095</c:v>
                </c:pt>
                <c:pt idx="21">
                  <c:v>11736</c:v>
                </c:pt>
                <c:pt idx="22">
                  <c:v>12080</c:v>
                </c:pt>
                <c:pt idx="23">
                  <c:v>344</c:v>
                </c:pt>
                <c:pt idx="24">
                  <c:v>83</c:v>
                </c:pt>
                <c:pt idx="25">
                  <c:v>23737</c:v>
                </c:pt>
                <c:pt idx="26">
                  <c:v>26438</c:v>
                </c:pt>
                <c:pt idx="27">
                  <c:v>24572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8E-413D-900E-312F9B1BDAF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8056</c:v>
                </c:pt>
                <c:pt idx="1">
                  <c:v>4980</c:v>
                </c:pt>
                <c:pt idx="2">
                  <c:v>8</c:v>
                </c:pt>
                <c:pt idx="3">
                  <c:v>12</c:v>
                </c:pt>
                <c:pt idx="4">
                  <c:v>16280</c:v>
                </c:pt>
                <c:pt idx="5">
                  <c:v>12324</c:v>
                </c:pt>
                <c:pt idx="6">
                  <c:v>11887</c:v>
                </c:pt>
                <c:pt idx="7">
                  <c:v>11954</c:v>
                </c:pt>
                <c:pt idx="8">
                  <c:v>54</c:v>
                </c:pt>
                <c:pt idx="9">
                  <c:v>13</c:v>
                </c:pt>
                <c:pt idx="10">
                  <c:v>6</c:v>
                </c:pt>
                <c:pt idx="11">
                  <c:v>14764</c:v>
                </c:pt>
                <c:pt idx="12">
                  <c:v>13171</c:v>
                </c:pt>
                <c:pt idx="13">
                  <c:v>13362</c:v>
                </c:pt>
                <c:pt idx="14">
                  <c:v>13533</c:v>
                </c:pt>
                <c:pt idx="15">
                  <c:v>11</c:v>
                </c:pt>
                <c:pt idx="16">
                  <c:v>12</c:v>
                </c:pt>
                <c:pt idx="17">
                  <c:v>5</c:v>
                </c:pt>
                <c:pt idx="18">
                  <c:v>3334</c:v>
                </c:pt>
                <c:pt idx="19">
                  <c:v>3294</c:v>
                </c:pt>
                <c:pt idx="20">
                  <c:v>1910</c:v>
                </c:pt>
                <c:pt idx="21">
                  <c:v>1545</c:v>
                </c:pt>
                <c:pt idx="22">
                  <c:v>15</c:v>
                </c:pt>
                <c:pt idx="23">
                  <c:v>8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58E-413D-900E-312F9B1BDAF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146</c:v>
                </c:pt>
                <c:pt idx="1">
                  <c:v>98</c:v>
                </c:pt>
                <c:pt idx="2">
                  <c:v>48</c:v>
                </c:pt>
                <c:pt idx="3">
                  <c:v>24</c:v>
                </c:pt>
                <c:pt idx="4">
                  <c:v>3770</c:v>
                </c:pt>
                <c:pt idx="5">
                  <c:v>6345</c:v>
                </c:pt>
                <c:pt idx="6">
                  <c:v>8723</c:v>
                </c:pt>
                <c:pt idx="7">
                  <c:v>27036</c:v>
                </c:pt>
                <c:pt idx="8">
                  <c:v>44449</c:v>
                </c:pt>
                <c:pt idx="9">
                  <c:v>44023</c:v>
                </c:pt>
                <c:pt idx="10">
                  <c:v>39467</c:v>
                </c:pt>
                <c:pt idx="11">
                  <c:v>41172</c:v>
                </c:pt>
                <c:pt idx="12">
                  <c:v>30790</c:v>
                </c:pt>
                <c:pt idx="13">
                  <c:v>567</c:v>
                </c:pt>
                <c:pt idx="14">
                  <c:v>2674</c:v>
                </c:pt>
                <c:pt idx="15">
                  <c:v>3560</c:v>
                </c:pt>
                <c:pt idx="16">
                  <c:v>130</c:v>
                </c:pt>
                <c:pt idx="17">
                  <c:v>14</c:v>
                </c:pt>
                <c:pt idx="18">
                  <c:v>148</c:v>
                </c:pt>
                <c:pt idx="19">
                  <c:v>2033</c:v>
                </c:pt>
                <c:pt idx="20">
                  <c:v>2441</c:v>
                </c:pt>
                <c:pt idx="21">
                  <c:v>26192</c:v>
                </c:pt>
                <c:pt idx="22">
                  <c:v>26979</c:v>
                </c:pt>
                <c:pt idx="23">
                  <c:v>27047</c:v>
                </c:pt>
                <c:pt idx="24">
                  <c:v>26002</c:v>
                </c:pt>
                <c:pt idx="25">
                  <c:v>31750</c:v>
                </c:pt>
                <c:pt idx="26">
                  <c:v>32687</c:v>
                </c:pt>
                <c:pt idx="27">
                  <c:v>14661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58E-413D-900E-312F9B1BDAF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149</c:v>
                </c:pt>
                <c:pt idx="1">
                  <c:v>39</c:v>
                </c:pt>
                <c:pt idx="2">
                  <c:v>10</c:v>
                </c:pt>
                <c:pt idx="3">
                  <c:v>11</c:v>
                </c:pt>
                <c:pt idx="4">
                  <c:v>2101</c:v>
                </c:pt>
                <c:pt idx="5">
                  <c:v>2674</c:v>
                </c:pt>
                <c:pt idx="6">
                  <c:v>157</c:v>
                </c:pt>
                <c:pt idx="7">
                  <c:v>278</c:v>
                </c:pt>
                <c:pt idx="8">
                  <c:v>134</c:v>
                </c:pt>
                <c:pt idx="9">
                  <c:v>36</c:v>
                </c:pt>
                <c:pt idx="10">
                  <c:v>18</c:v>
                </c:pt>
                <c:pt idx="11">
                  <c:v>4</c:v>
                </c:pt>
                <c:pt idx="12">
                  <c:v>10</c:v>
                </c:pt>
                <c:pt idx="13">
                  <c:v>60</c:v>
                </c:pt>
                <c:pt idx="14">
                  <c:v>78</c:v>
                </c:pt>
                <c:pt idx="15">
                  <c:v>16</c:v>
                </c:pt>
                <c:pt idx="16">
                  <c:v>8</c:v>
                </c:pt>
                <c:pt idx="17">
                  <c:v>8</c:v>
                </c:pt>
                <c:pt idx="18">
                  <c:v>6</c:v>
                </c:pt>
                <c:pt idx="19">
                  <c:v>5</c:v>
                </c:pt>
                <c:pt idx="20">
                  <c:v>50201</c:v>
                </c:pt>
                <c:pt idx="21">
                  <c:v>48026</c:v>
                </c:pt>
                <c:pt idx="22">
                  <c:v>8879</c:v>
                </c:pt>
                <c:pt idx="23">
                  <c:v>3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58E-413D-900E-312F9B1BDAF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25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21</c:v>
                </c:pt>
                <c:pt idx="8">
                  <c:v>4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9</c:v>
                </c:pt>
                <c:pt idx="14">
                  <c:v>9</c:v>
                </c:pt>
                <c:pt idx="15">
                  <c:v>4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19811</c:v>
                </c:pt>
                <c:pt idx="21">
                  <c:v>19569</c:v>
                </c:pt>
                <c:pt idx="22">
                  <c:v>3555</c:v>
                </c:pt>
                <c:pt idx="23">
                  <c:v>2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58E-413D-900E-312F9B1BDA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117424"/>
        <c:axId val="437118408"/>
      </c:lineChart>
      <c:dateAx>
        <c:axId val="437117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18408"/>
        <c:crosses val="autoZero"/>
        <c:auto val="1"/>
        <c:lblOffset val="100"/>
        <c:baseTimeUnit val="days"/>
      </c:dateAx>
      <c:valAx>
        <c:axId val="437118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1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524</c:v>
                </c:pt>
                <c:pt idx="1">
                  <c:v>265</c:v>
                </c:pt>
                <c:pt idx="2">
                  <c:v>156</c:v>
                </c:pt>
                <c:pt idx="3">
                  <c:v>33</c:v>
                </c:pt>
                <c:pt idx="4">
                  <c:v>136</c:v>
                </c:pt>
                <c:pt idx="5">
                  <c:v>61</c:v>
                </c:pt>
                <c:pt idx="6">
                  <c:v>553</c:v>
                </c:pt>
                <c:pt idx="7">
                  <c:v>228</c:v>
                </c:pt>
                <c:pt idx="8">
                  <c:v>134</c:v>
                </c:pt>
                <c:pt idx="9">
                  <c:v>33</c:v>
                </c:pt>
                <c:pt idx="10">
                  <c:v>28</c:v>
                </c:pt>
                <c:pt idx="11">
                  <c:v>512</c:v>
                </c:pt>
                <c:pt idx="12">
                  <c:v>263</c:v>
                </c:pt>
                <c:pt idx="13">
                  <c:v>576</c:v>
                </c:pt>
                <c:pt idx="14">
                  <c:v>263</c:v>
                </c:pt>
                <c:pt idx="15">
                  <c:v>208</c:v>
                </c:pt>
                <c:pt idx="16">
                  <c:v>38</c:v>
                </c:pt>
                <c:pt idx="17">
                  <c:v>21</c:v>
                </c:pt>
                <c:pt idx="18">
                  <c:v>1326</c:v>
                </c:pt>
                <c:pt idx="19">
                  <c:v>1225</c:v>
                </c:pt>
                <c:pt idx="20">
                  <c:v>216</c:v>
                </c:pt>
                <c:pt idx="21">
                  <c:v>46</c:v>
                </c:pt>
                <c:pt idx="22">
                  <c:v>49</c:v>
                </c:pt>
                <c:pt idx="23">
                  <c:v>27</c:v>
                </c:pt>
                <c:pt idx="24">
                  <c:v>44</c:v>
                </c:pt>
                <c:pt idx="25">
                  <c:v>28</c:v>
                </c:pt>
                <c:pt idx="26">
                  <c:v>43</c:v>
                </c:pt>
                <c:pt idx="27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D9-42BC-88AC-472EB9E1B0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807</c:v>
                </c:pt>
                <c:pt idx="1">
                  <c:v>552</c:v>
                </c:pt>
                <c:pt idx="2">
                  <c:v>23</c:v>
                </c:pt>
                <c:pt idx="3">
                  <c:v>16</c:v>
                </c:pt>
                <c:pt idx="4">
                  <c:v>306</c:v>
                </c:pt>
                <c:pt idx="5">
                  <c:v>1079</c:v>
                </c:pt>
                <c:pt idx="6">
                  <c:v>1184</c:v>
                </c:pt>
                <c:pt idx="7">
                  <c:v>907</c:v>
                </c:pt>
                <c:pt idx="8">
                  <c:v>391</c:v>
                </c:pt>
                <c:pt idx="9">
                  <c:v>28</c:v>
                </c:pt>
                <c:pt idx="10">
                  <c:v>22</c:v>
                </c:pt>
                <c:pt idx="11">
                  <c:v>503</c:v>
                </c:pt>
                <c:pt idx="12">
                  <c:v>756</c:v>
                </c:pt>
                <c:pt idx="13">
                  <c:v>744</c:v>
                </c:pt>
                <c:pt idx="14">
                  <c:v>128</c:v>
                </c:pt>
                <c:pt idx="15">
                  <c:v>12</c:v>
                </c:pt>
                <c:pt idx="16">
                  <c:v>9</c:v>
                </c:pt>
                <c:pt idx="17">
                  <c:v>13</c:v>
                </c:pt>
                <c:pt idx="18">
                  <c:v>310</c:v>
                </c:pt>
                <c:pt idx="19">
                  <c:v>197</c:v>
                </c:pt>
                <c:pt idx="20">
                  <c:v>1316</c:v>
                </c:pt>
                <c:pt idx="21">
                  <c:v>1068</c:v>
                </c:pt>
                <c:pt idx="22">
                  <c:v>21</c:v>
                </c:pt>
                <c:pt idx="23">
                  <c:v>13</c:v>
                </c:pt>
                <c:pt idx="24">
                  <c:v>10</c:v>
                </c:pt>
                <c:pt idx="25">
                  <c:v>10</c:v>
                </c:pt>
                <c:pt idx="26">
                  <c:v>14</c:v>
                </c:pt>
                <c:pt idx="27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D9-42BC-88AC-472EB9E1B0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7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83</c:v>
                </c:pt>
                <c:pt idx="5">
                  <c:v>70</c:v>
                </c:pt>
                <c:pt idx="6">
                  <c:v>0</c:v>
                </c:pt>
                <c:pt idx="7">
                  <c:v>6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21</c:v>
                </c:pt>
                <c:pt idx="21">
                  <c:v>15</c:v>
                </c:pt>
                <c:pt idx="22">
                  <c:v>6</c:v>
                </c:pt>
                <c:pt idx="23">
                  <c:v>0</c:v>
                </c:pt>
                <c:pt idx="24">
                  <c:v>1</c:v>
                </c:pt>
                <c:pt idx="25">
                  <c:v>5</c:v>
                </c:pt>
                <c:pt idx="26">
                  <c:v>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D9-42BC-88AC-472EB9E1B08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2104</c:v>
                </c:pt>
                <c:pt idx="1">
                  <c:v>414</c:v>
                </c:pt>
                <c:pt idx="2">
                  <c:v>28</c:v>
                </c:pt>
                <c:pt idx="3">
                  <c:v>13</c:v>
                </c:pt>
                <c:pt idx="4">
                  <c:v>360</c:v>
                </c:pt>
                <c:pt idx="5">
                  <c:v>172</c:v>
                </c:pt>
                <c:pt idx="6">
                  <c:v>2678</c:v>
                </c:pt>
                <c:pt idx="7">
                  <c:v>1593</c:v>
                </c:pt>
                <c:pt idx="8">
                  <c:v>1480</c:v>
                </c:pt>
                <c:pt idx="9">
                  <c:v>321</c:v>
                </c:pt>
                <c:pt idx="10">
                  <c:v>30</c:v>
                </c:pt>
                <c:pt idx="11">
                  <c:v>3235</c:v>
                </c:pt>
                <c:pt idx="12">
                  <c:v>1670</c:v>
                </c:pt>
                <c:pt idx="13">
                  <c:v>1462</c:v>
                </c:pt>
                <c:pt idx="14">
                  <c:v>3164</c:v>
                </c:pt>
                <c:pt idx="15">
                  <c:v>1835</c:v>
                </c:pt>
                <c:pt idx="16">
                  <c:v>1628</c:v>
                </c:pt>
                <c:pt idx="17">
                  <c:v>156</c:v>
                </c:pt>
                <c:pt idx="18">
                  <c:v>1974</c:v>
                </c:pt>
                <c:pt idx="19">
                  <c:v>1358</c:v>
                </c:pt>
                <c:pt idx="20">
                  <c:v>3376</c:v>
                </c:pt>
                <c:pt idx="21">
                  <c:v>1619</c:v>
                </c:pt>
                <c:pt idx="22">
                  <c:v>1330</c:v>
                </c:pt>
                <c:pt idx="23">
                  <c:v>40</c:v>
                </c:pt>
                <c:pt idx="24">
                  <c:v>14</c:v>
                </c:pt>
                <c:pt idx="25">
                  <c:v>5197</c:v>
                </c:pt>
                <c:pt idx="26">
                  <c:v>3216</c:v>
                </c:pt>
                <c:pt idx="27">
                  <c:v>3941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D9-42BC-88AC-472EB9E1B08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27</c:v>
                </c:pt>
                <c:pt idx="1">
                  <c:v>13</c:v>
                </c:pt>
                <c:pt idx="2">
                  <c:v>2</c:v>
                </c:pt>
                <c:pt idx="3">
                  <c:v>2</c:v>
                </c:pt>
                <c:pt idx="4">
                  <c:v>13</c:v>
                </c:pt>
                <c:pt idx="5">
                  <c:v>4</c:v>
                </c:pt>
                <c:pt idx="6">
                  <c:v>8</c:v>
                </c:pt>
                <c:pt idx="7">
                  <c:v>13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12</c:v>
                </c:pt>
                <c:pt idx="12">
                  <c:v>8</c:v>
                </c:pt>
                <c:pt idx="13">
                  <c:v>4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26</c:v>
                </c:pt>
                <c:pt idx="19">
                  <c:v>6</c:v>
                </c:pt>
                <c:pt idx="20">
                  <c:v>8</c:v>
                </c:pt>
                <c:pt idx="21">
                  <c:v>7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DD9-42BC-88AC-472EB9E1B08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12</c:v>
                </c:pt>
                <c:pt idx="1">
                  <c:v>3</c:v>
                </c:pt>
                <c:pt idx="2">
                  <c:v>7</c:v>
                </c:pt>
                <c:pt idx="3">
                  <c:v>3</c:v>
                </c:pt>
                <c:pt idx="4">
                  <c:v>36</c:v>
                </c:pt>
                <c:pt idx="5">
                  <c:v>85</c:v>
                </c:pt>
                <c:pt idx="6">
                  <c:v>35</c:v>
                </c:pt>
                <c:pt idx="7">
                  <c:v>34</c:v>
                </c:pt>
                <c:pt idx="8">
                  <c:v>34</c:v>
                </c:pt>
                <c:pt idx="9">
                  <c:v>86</c:v>
                </c:pt>
                <c:pt idx="10">
                  <c:v>63</c:v>
                </c:pt>
                <c:pt idx="11">
                  <c:v>35</c:v>
                </c:pt>
                <c:pt idx="12">
                  <c:v>57</c:v>
                </c:pt>
                <c:pt idx="13">
                  <c:v>17</c:v>
                </c:pt>
                <c:pt idx="14">
                  <c:v>24</c:v>
                </c:pt>
                <c:pt idx="15">
                  <c:v>8</c:v>
                </c:pt>
                <c:pt idx="16">
                  <c:v>5</c:v>
                </c:pt>
                <c:pt idx="17">
                  <c:v>1</c:v>
                </c:pt>
                <c:pt idx="18">
                  <c:v>10</c:v>
                </c:pt>
                <c:pt idx="19">
                  <c:v>22</c:v>
                </c:pt>
                <c:pt idx="20">
                  <c:v>14</c:v>
                </c:pt>
                <c:pt idx="21">
                  <c:v>25</c:v>
                </c:pt>
                <c:pt idx="22">
                  <c:v>13</c:v>
                </c:pt>
                <c:pt idx="23">
                  <c:v>19</c:v>
                </c:pt>
                <c:pt idx="24">
                  <c:v>24</c:v>
                </c:pt>
                <c:pt idx="25">
                  <c:v>51</c:v>
                </c:pt>
                <c:pt idx="26">
                  <c:v>41</c:v>
                </c:pt>
                <c:pt idx="27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DD9-42BC-88AC-472EB9E1B08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7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20</c:v>
                </c:pt>
                <c:pt idx="5">
                  <c:v>36</c:v>
                </c:pt>
                <c:pt idx="6">
                  <c:v>6</c:v>
                </c:pt>
                <c:pt idx="7">
                  <c:v>11</c:v>
                </c:pt>
                <c:pt idx="8">
                  <c:v>6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11</c:v>
                </c:pt>
                <c:pt idx="21">
                  <c:v>11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DD9-42BC-88AC-472EB9E1B08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14</c:v>
                </c:pt>
                <c:pt idx="21">
                  <c:v>7</c:v>
                </c:pt>
                <c:pt idx="22">
                  <c:v>4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DD9-42BC-88AC-472EB9E1B0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129888"/>
        <c:axId val="437122016"/>
      </c:lineChart>
      <c:dateAx>
        <c:axId val="437129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22016"/>
        <c:crosses val="autoZero"/>
        <c:auto val="1"/>
        <c:lblOffset val="100"/>
        <c:baseTimeUnit val="days"/>
      </c:dateAx>
      <c:valAx>
        <c:axId val="43712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2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125</c:v>
                </c:pt>
                <c:pt idx="1">
                  <c:v>65</c:v>
                </c:pt>
                <c:pt idx="2">
                  <c:v>86</c:v>
                </c:pt>
                <c:pt idx="3">
                  <c:v>95</c:v>
                </c:pt>
                <c:pt idx="4">
                  <c:v>79</c:v>
                </c:pt>
                <c:pt idx="5">
                  <c:v>72</c:v>
                </c:pt>
                <c:pt idx="6">
                  <c:v>109</c:v>
                </c:pt>
                <c:pt idx="7">
                  <c:v>61</c:v>
                </c:pt>
                <c:pt idx="8">
                  <c:v>106</c:v>
                </c:pt>
                <c:pt idx="9">
                  <c:v>53</c:v>
                </c:pt>
                <c:pt idx="10">
                  <c:v>58</c:v>
                </c:pt>
                <c:pt idx="11">
                  <c:v>106</c:v>
                </c:pt>
                <c:pt idx="12">
                  <c:v>69</c:v>
                </c:pt>
                <c:pt idx="13">
                  <c:v>81</c:v>
                </c:pt>
                <c:pt idx="14">
                  <c:v>59</c:v>
                </c:pt>
                <c:pt idx="15">
                  <c:v>75</c:v>
                </c:pt>
                <c:pt idx="16">
                  <c:v>99</c:v>
                </c:pt>
                <c:pt idx="17">
                  <c:v>79</c:v>
                </c:pt>
                <c:pt idx="18">
                  <c:v>257</c:v>
                </c:pt>
                <c:pt idx="19">
                  <c:v>190</c:v>
                </c:pt>
                <c:pt idx="20">
                  <c:v>126</c:v>
                </c:pt>
                <c:pt idx="21">
                  <c:v>58</c:v>
                </c:pt>
                <c:pt idx="22">
                  <c:v>83</c:v>
                </c:pt>
                <c:pt idx="23">
                  <c:v>106</c:v>
                </c:pt>
                <c:pt idx="24">
                  <c:v>119</c:v>
                </c:pt>
                <c:pt idx="25">
                  <c:v>145</c:v>
                </c:pt>
                <c:pt idx="26">
                  <c:v>141</c:v>
                </c:pt>
                <c:pt idx="27">
                  <c:v>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1C-429A-A7F7-1DA718A561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124</c:v>
                </c:pt>
                <c:pt idx="1">
                  <c:v>119</c:v>
                </c:pt>
                <c:pt idx="2">
                  <c:v>42</c:v>
                </c:pt>
                <c:pt idx="3">
                  <c:v>36</c:v>
                </c:pt>
                <c:pt idx="4">
                  <c:v>54</c:v>
                </c:pt>
                <c:pt idx="5">
                  <c:v>141</c:v>
                </c:pt>
                <c:pt idx="6">
                  <c:v>167</c:v>
                </c:pt>
                <c:pt idx="7">
                  <c:v>128</c:v>
                </c:pt>
                <c:pt idx="8">
                  <c:v>74</c:v>
                </c:pt>
                <c:pt idx="9">
                  <c:v>111</c:v>
                </c:pt>
                <c:pt idx="10">
                  <c:v>44</c:v>
                </c:pt>
                <c:pt idx="11">
                  <c:v>80</c:v>
                </c:pt>
                <c:pt idx="12">
                  <c:v>167</c:v>
                </c:pt>
                <c:pt idx="13">
                  <c:v>228</c:v>
                </c:pt>
                <c:pt idx="14">
                  <c:v>52</c:v>
                </c:pt>
                <c:pt idx="15">
                  <c:v>29</c:v>
                </c:pt>
                <c:pt idx="16">
                  <c:v>31</c:v>
                </c:pt>
                <c:pt idx="17">
                  <c:v>27</c:v>
                </c:pt>
                <c:pt idx="18">
                  <c:v>58</c:v>
                </c:pt>
                <c:pt idx="19">
                  <c:v>32</c:v>
                </c:pt>
                <c:pt idx="20">
                  <c:v>128</c:v>
                </c:pt>
                <c:pt idx="21">
                  <c:v>107</c:v>
                </c:pt>
                <c:pt idx="22">
                  <c:v>106</c:v>
                </c:pt>
                <c:pt idx="23">
                  <c:v>39</c:v>
                </c:pt>
                <c:pt idx="24">
                  <c:v>27</c:v>
                </c:pt>
                <c:pt idx="25">
                  <c:v>35</c:v>
                </c:pt>
                <c:pt idx="26">
                  <c:v>26</c:v>
                </c:pt>
                <c:pt idx="27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1C-429A-A7F7-1DA718A561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17</c:v>
                </c:pt>
                <c:pt idx="1">
                  <c:v>5</c:v>
                </c:pt>
                <c:pt idx="2">
                  <c:v>10</c:v>
                </c:pt>
                <c:pt idx="3">
                  <c:v>9</c:v>
                </c:pt>
                <c:pt idx="4">
                  <c:v>14</c:v>
                </c:pt>
                <c:pt idx="5">
                  <c:v>5</c:v>
                </c:pt>
                <c:pt idx="6">
                  <c:v>3</c:v>
                </c:pt>
                <c:pt idx="7">
                  <c:v>10</c:v>
                </c:pt>
                <c:pt idx="8">
                  <c:v>5</c:v>
                </c:pt>
                <c:pt idx="9">
                  <c:v>9</c:v>
                </c:pt>
                <c:pt idx="10">
                  <c:v>7</c:v>
                </c:pt>
                <c:pt idx="11">
                  <c:v>3</c:v>
                </c:pt>
                <c:pt idx="12">
                  <c:v>8</c:v>
                </c:pt>
                <c:pt idx="13">
                  <c:v>7</c:v>
                </c:pt>
                <c:pt idx="14">
                  <c:v>8</c:v>
                </c:pt>
                <c:pt idx="15">
                  <c:v>8</c:v>
                </c:pt>
                <c:pt idx="16">
                  <c:v>14</c:v>
                </c:pt>
                <c:pt idx="17">
                  <c:v>3</c:v>
                </c:pt>
                <c:pt idx="18">
                  <c:v>14</c:v>
                </c:pt>
                <c:pt idx="19">
                  <c:v>7</c:v>
                </c:pt>
                <c:pt idx="20">
                  <c:v>10</c:v>
                </c:pt>
                <c:pt idx="21">
                  <c:v>5</c:v>
                </c:pt>
                <c:pt idx="22">
                  <c:v>9</c:v>
                </c:pt>
                <c:pt idx="23">
                  <c:v>7</c:v>
                </c:pt>
                <c:pt idx="24">
                  <c:v>10</c:v>
                </c:pt>
                <c:pt idx="25">
                  <c:v>3</c:v>
                </c:pt>
                <c:pt idx="26">
                  <c:v>7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1C-429A-A7F7-1DA718A561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369</c:v>
                </c:pt>
                <c:pt idx="1">
                  <c:v>165</c:v>
                </c:pt>
                <c:pt idx="2">
                  <c:v>107</c:v>
                </c:pt>
                <c:pt idx="3">
                  <c:v>105</c:v>
                </c:pt>
                <c:pt idx="4">
                  <c:v>153</c:v>
                </c:pt>
                <c:pt idx="5">
                  <c:v>95</c:v>
                </c:pt>
                <c:pt idx="6">
                  <c:v>337</c:v>
                </c:pt>
                <c:pt idx="7">
                  <c:v>270</c:v>
                </c:pt>
                <c:pt idx="8">
                  <c:v>234</c:v>
                </c:pt>
                <c:pt idx="9">
                  <c:v>175</c:v>
                </c:pt>
                <c:pt idx="10">
                  <c:v>113</c:v>
                </c:pt>
                <c:pt idx="11">
                  <c:v>278</c:v>
                </c:pt>
                <c:pt idx="12">
                  <c:v>203</c:v>
                </c:pt>
                <c:pt idx="13">
                  <c:v>178</c:v>
                </c:pt>
                <c:pt idx="14">
                  <c:v>449</c:v>
                </c:pt>
                <c:pt idx="15">
                  <c:v>259</c:v>
                </c:pt>
                <c:pt idx="16">
                  <c:v>347</c:v>
                </c:pt>
                <c:pt idx="17">
                  <c:v>248</c:v>
                </c:pt>
                <c:pt idx="18">
                  <c:v>229</c:v>
                </c:pt>
                <c:pt idx="19">
                  <c:v>290</c:v>
                </c:pt>
                <c:pt idx="20">
                  <c:v>347</c:v>
                </c:pt>
                <c:pt idx="21">
                  <c:v>189</c:v>
                </c:pt>
                <c:pt idx="22">
                  <c:v>264</c:v>
                </c:pt>
                <c:pt idx="23">
                  <c:v>101</c:v>
                </c:pt>
                <c:pt idx="24">
                  <c:v>91</c:v>
                </c:pt>
                <c:pt idx="25">
                  <c:v>735</c:v>
                </c:pt>
                <c:pt idx="26">
                  <c:v>491</c:v>
                </c:pt>
                <c:pt idx="27">
                  <c:v>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F1C-429A-A7F7-1DA718A5615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13</c:v>
                </c:pt>
                <c:pt idx="1">
                  <c:v>7</c:v>
                </c:pt>
                <c:pt idx="2">
                  <c:v>4</c:v>
                </c:pt>
                <c:pt idx="3">
                  <c:v>4</c:v>
                </c:pt>
                <c:pt idx="4">
                  <c:v>17</c:v>
                </c:pt>
                <c:pt idx="5">
                  <c:v>9</c:v>
                </c:pt>
                <c:pt idx="6">
                  <c:v>8</c:v>
                </c:pt>
                <c:pt idx="7">
                  <c:v>9</c:v>
                </c:pt>
                <c:pt idx="8">
                  <c:v>4</c:v>
                </c:pt>
                <c:pt idx="9">
                  <c:v>5</c:v>
                </c:pt>
                <c:pt idx="10">
                  <c:v>15</c:v>
                </c:pt>
                <c:pt idx="11">
                  <c:v>13</c:v>
                </c:pt>
                <c:pt idx="12">
                  <c:v>10</c:v>
                </c:pt>
                <c:pt idx="13">
                  <c:v>2</c:v>
                </c:pt>
                <c:pt idx="14">
                  <c:v>8</c:v>
                </c:pt>
                <c:pt idx="15">
                  <c:v>5</c:v>
                </c:pt>
                <c:pt idx="16">
                  <c:v>7</c:v>
                </c:pt>
                <c:pt idx="17">
                  <c:v>9</c:v>
                </c:pt>
                <c:pt idx="18">
                  <c:v>6</c:v>
                </c:pt>
                <c:pt idx="19">
                  <c:v>4</c:v>
                </c:pt>
                <c:pt idx="20">
                  <c:v>17</c:v>
                </c:pt>
                <c:pt idx="21">
                  <c:v>13</c:v>
                </c:pt>
                <c:pt idx="22">
                  <c:v>12</c:v>
                </c:pt>
                <c:pt idx="23">
                  <c:v>6</c:v>
                </c:pt>
                <c:pt idx="24">
                  <c:v>10</c:v>
                </c:pt>
                <c:pt idx="25">
                  <c:v>8</c:v>
                </c:pt>
                <c:pt idx="26">
                  <c:v>6</c:v>
                </c:pt>
                <c:pt idx="27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F1C-429A-A7F7-1DA718A5615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7</c:v>
                </c:pt>
                <c:pt idx="1">
                  <c:v>12</c:v>
                </c:pt>
                <c:pt idx="2">
                  <c:v>25</c:v>
                </c:pt>
                <c:pt idx="3">
                  <c:v>12</c:v>
                </c:pt>
                <c:pt idx="4">
                  <c:v>19</c:v>
                </c:pt>
                <c:pt idx="5">
                  <c:v>35</c:v>
                </c:pt>
                <c:pt idx="6">
                  <c:v>23</c:v>
                </c:pt>
                <c:pt idx="7">
                  <c:v>39</c:v>
                </c:pt>
                <c:pt idx="8">
                  <c:v>24</c:v>
                </c:pt>
                <c:pt idx="9">
                  <c:v>21</c:v>
                </c:pt>
                <c:pt idx="10">
                  <c:v>23</c:v>
                </c:pt>
                <c:pt idx="11">
                  <c:v>35</c:v>
                </c:pt>
                <c:pt idx="12">
                  <c:v>42</c:v>
                </c:pt>
                <c:pt idx="13">
                  <c:v>19</c:v>
                </c:pt>
                <c:pt idx="14">
                  <c:v>15</c:v>
                </c:pt>
                <c:pt idx="15">
                  <c:v>7</c:v>
                </c:pt>
                <c:pt idx="16">
                  <c:v>13</c:v>
                </c:pt>
                <c:pt idx="17">
                  <c:v>7</c:v>
                </c:pt>
                <c:pt idx="18">
                  <c:v>8</c:v>
                </c:pt>
                <c:pt idx="19">
                  <c:v>14</c:v>
                </c:pt>
                <c:pt idx="20">
                  <c:v>22</c:v>
                </c:pt>
                <c:pt idx="21">
                  <c:v>12</c:v>
                </c:pt>
                <c:pt idx="22">
                  <c:v>15</c:v>
                </c:pt>
                <c:pt idx="23">
                  <c:v>4</c:v>
                </c:pt>
                <c:pt idx="24">
                  <c:v>18</c:v>
                </c:pt>
                <c:pt idx="25">
                  <c:v>20</c:v>
                </c:pt>
                <c:pt idx="26">
                  <c:v>18</c:v>
                </c:pt>
                <c:pt idx="27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F1C-429A-A7F7-1DA718A5615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6</c:v>
                </c:pt>
                <c:pt idx="1">
                  <c:v>1</c:v>
                </c:pt>
                <c:pt idx="2">
                  <c:v>3</c:v>
                </c:pt>
                <c:pt idx="3">
                  <c:v>4</c:v>
                </c:pt>
                <c:pt idx="4">
                  <c:v>7</c:v>
                </c:pt>
                <c:pt idx="5">
                  <c:v>8</c:v>
                </c:pt>
                <c:pt idx="6">
                  <c:v>3</c:v>
                </c:pt>
                <c:pt idx="7">
                  <c:v>3</c:v>
                </c:pt>
                <c:pt idx="8">
                  <c:v>5</c:v>
                </c:pt>
                <c:pt idx="9">
                  <c:v>4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1</c:v>
                </c:pt>
                <c:pt idx="16">
                  <c:v>8</c:v>
                </c:pt>
                <c:pt idx="17">
                  <c:v>7</c:v>
                </c:pt>
                <c:pt idx="18">
                  <c:v>6</c:v>
                </c:pt>
                <c:pt idx="19">
                  <c:v>3</c:v>
                </c:pt>
                <c:pt idx="20">
                  <c:v>6</c:v>
                </c:pt>
                <c:pt idx="21">
                  <c:v>2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4</c:v>
                </c:pt>
                <c:pt idx="26">
                  <c:v>14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F1C-429A-A7F7-1DA718A5615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8</c:v>
                </c:pt>
                <c:pt idx="1">
                  <c:v>7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  <c:pt idx="7">
                  <c:v>10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3</c:v>
                </c:pt>
                <c:pt idx="12">
                  <c:v>0</c:v>
                </c:pt>
                <c:pt idx="13">
                  <c:v>3</c:v>
                </c:pt>
                <c:pt idx="14">
                  <c:v>1</c:v>
                </c:pt>
                <c:pt idx="15">
                  <c:v>5</c:v>
                </c:pt>
                <c:pt idx="16">
                  <c:v>1</c:v>
                </c:pt>
                <c:pt idx="17">
                  <c:v>3</c:v>
                </c:pt>
                <c:pt idx="18">
                  <c:v>5</c:v>
                </c:pt>
                <c:pt idx="19">
                  <c:v>2</c:v>
                </c:pt>
                <c:pt idx="20">
                  <c:v>4</c:v>
                </c:pt>
                <c:pt idx="21">
                  <c:v>3</c:v>
                </c:pt>
                <c:pt idx="22">
                  <c:v>5</c:v>
                </c:pt>
                <c:pt idx="23">
                  <c:v>2</c:v>
                </c:pt>
                <c:pt idx="24">
                  <c:v>6</c:v>
                </c:pt>
                <c:pt idx="25">
                  <c:v>3</c:v>
                </c:pt>
                <c:pt idx="26">
                  <c:v>3</c:v>
                </c:pt>
                <c:pt idx="2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F1C-429A-A7F7-1DA718A56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122344"/>
        <c:axId val="437126280"/>
      </c:lineChart>
      <c:dateAx>
        <c:axId val="437122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26280"/>
        <c:crosses val="autoZero"/>
        <c:auto val="1"/>
        <c:lblOffset val="100"/>
        <c:baseTimeUnit val="days"/>
      </c:dateAx>
      <c:valAx>
        <c:axId val="43712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2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B4-4202-A3B4-DDBEE4FFDE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B4-4202-A3B4-DDBEE4FFDE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B4-4202-A3B4-DDBEE4FFDE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AB4-4202-A3B4-DDBEE4FFDED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AB4-4202-A3B4-DDBEE4FFDED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AB4-4202-A3B4-DDBEE4FFDED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AB4-4202-A3B4-DDBEE4FFDED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AB4-4202-A3B4-DDBEE4FFDE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121688"/>
        <c:axId val="437124968"/>
      </c:lineChart>
      <c:dateAx>
        <c:axId val="437121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24968"/>
        <c:crosses val="autoZero"/>
        <c:auto val="1"/>
        <c:lblOffset val="100"/>
        <c:baseTimeUnit val="days"/>
      </c:dateAx>
      <c:valAx>
        <c:axId val="43712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2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CC-45B4-A61A-2FACAD5757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CC-45B4-A61A-2FACAD5757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CC-45B4-A61A-2FACAD5757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FCC-45B4-A61A-2FACAD5757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FCC-45B4-A61A-2FACAD57577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FCC-45B4-A61A-2FACAD57577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FCC-45B4-A61A-2FACAD57577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FCC-45B4-A61A-2FACAD5757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132512"/>
        <c:axId val="437132840"/>
      </c:lineChart>
      <c:dateAx>
        <c:axId val="437132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32840"/>
        <c:crosses val="autoZero"/>
        <c:auto val="1"/>
        <c:lblOffset val="100"/>
        <c:baseTimeUnit val="days"/>
      </c:dateAx>
      <c:valAx>
        <c:axId val="43713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13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0F-4EA2-80A8-81F222AFFE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0F-4EA2-80A8-81F222AFFE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0F-4EA2-80A8-81F222AFFE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F0F-4EA2-80A8-81F222AFFE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F0F-4EA2-80A8-81F222AFFE5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F0F-4EA2-80A8-81F222AFFE5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F0F-4EA2-80A8-81F222AFFE5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F0F-4EA2-80A8-81F222AFFE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972736"/>
        <c:axId val="406973064"/>
      </c:lineChart>
      <c:dateAx>
        <c:axId val="406972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73064"/>
        <c:crosses val="autoZero"/>
        <c:auto val="1"/>
        <c:lblOffset val="100"/>
        <c:baseTimeUnit val="days"/>
      </c:dateAx>
      <c:valAx>
        <c:axId val="406973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7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9B-4C24-BB95-7063DC6E1A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9B-4C24-BB95-7063DC6E1A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9B-4C24-BB95-7063DC6E1A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99B-4C24-BB95-7063DC6E1A8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99B-4C24-BB95-7063DC6E1A8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99B-4C24-BB95-7063DC6E1A8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99B-4C24-BB95-7063DC6E1A8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99B-4C24-BB95-7063DC6E1A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976672"/>
        <c:axId val="406977984"/>
      </c:lineChart>
      <c:dateAx>
        <c:axId val="406976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77984"/>
        <c:crosses val="autoZero"/>
        <c:auto val="1"/>
        <c:lblOffset val="100"/>
        <c:baseTimeUnit val="days"/>
      </c:dateAx>
      <c:valAx>
        <c:axId val="40697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7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87675</c:v>
                </c:pt>
                <c:pt idx="1">
                  <c:v>87678</c:v>
                </c:pt>
                <c:pt idx="2">
                  <c:v>87684</c:v>
                </c:pt>
                <c:pt idx="3">
                  <c:v>87685</c:v>
                </c:pt>
                <c:pt idx="4">
                  <c:v>87694</c:v>
                </c:pt>
                <c:pt idx="5">
                  <c:v>87698</c:v>
                </c:pt>
                <c:pt idx="6">
                  <c:v>87713</c:v>
                </c:pt>
                <c:pt idx="7">
                  <c:v>87714</c:v>
                </c:pt>
                <c:pt idx="8">
                  <c:v>87743</c:v>
                </c:pt>
                <c:pt idx="9">
                  <c:v>87763</c:v>
                </c:pt>
                <c:pt idx="10">
                  <c:v>87776</c:v>
                </c:pt>
                <c:pt idx="11">
                  <c:v>87790</c:v>
                </c:pt>
                <c:pt idx="12">
                  <c:v>87820</c:v>
                </c:pt>
                <c:pt idx="13">
                  <c:v>87831</c:v>
                </c:pt>
                <c:pt idx="14">
                  <c:v>87818</c:v>
                </c:pt>
                <c:pt idx="15">
                  <c:v>87830</c:v>
                </c:pt>
                <c:pt idx="16">
                  <c:v>87850</c:v>
                </c:pt>
                <c:pt idx="17">
                  <c:v>87861</c:v>
                </c:pt>
                <c:pt idx="18">
                  <c:v>87890</c:v>
                </c:pt>
                <c:pt idx="19">
                  <c:v>87955</c:v>
                </c:pt>
                <c:pt idx="20">
                  <c:v>87981</c:v>
                </c:pt>
                <c:pt idx="21">
                  <c:v>87991</c:v>
                </c:pt>
                <c:pt idx="22">
                  <c:v>88015</c:v>
                </c:pt>
                <c:pt idx="23">
                  <c:v>88022</c:v>
                </c:pt>
                <c:pt idx="24">
                  <c:v>88034</c:v>
                </c:pt>
                <c:pt idx="25">
                  <c:v>88046</c:v>
                </c:pt>
                <c:pt idx="26">
                  <c:v>88063</c:v>
                </c:pt>
                <c:pt idx="27">
                  <c:v>88076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F4-4D64-A224-093EF7208F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71438</c:v>
                </c:pt>
                <c:pt idx="1">
                  <c:v>71451</c:v>
                </c:pt>
                <c:pt idx="2">
                  <c:v>71445</c:v>
                </c:pt>
                <c:pt idx="3">
                  <c:v>71450</c:v>
                </c:pt>
                <c:pt idx="4">
                  <c:v>71446</c:v>
                </c:pt>
                <c:pt idx="5">
                  <c:v>71453</c:v>
                </c:pt>
                <c:pt idx="6">
                  <c:v>71462</c:v>
                </c:pt>
                <c:pt idx="7">
                  <c:v>71486</c:v>
                </c:pt>
                <c:pt idx="8">
                  <c:v>71488</c:v>
                </c:pt>
                <c:pt idx="9">
                  <c:v>71491</c:v>
                </c:pt>
                <c:pt idx="10">
                  <c:v>71492</c:v>
                </c:pt>
                <c:pt idx="11">
                  <c:v>71494</c:v>
                </c:pt>
                <c:pt idx="12">
                  <c:v>71522</c:v>
                </c:pt>
                <c:pt idx="13">
                  <c:v>71579</c:v>
                </c:pt>
                <c:pt idx="14">
                  <c:v>71574</c:v>
                </c:pt>
                <c:pt idx="15">
                  <c:v>71564</c:v>
                </c:pt>
                <c:pt idx="16">
                  <c:v>71556</c:v>
                </c:pt>
                <c:pt idx="17">
                  <c:v>71556</c:v>
                </c:pt>
                <c:pt idx="18">
                  <c:v>71557</c:v>
                </c:pt>
                <c:pt idx="19">
                  <c:v>71552</c:v>
                </c:pt>
                <c:pt idx="20">
                  <c:v>71565</c:v>
                </c:pt>
                <c:pt idx="21">
                  <c:v>71604</c:v>
                </c:pt>
                <c:pt idx="22">
                  <c:v>71603</c:v>
                </c:pt>
                <c:pt idx="23">
                  <c:v>71594</c:v>
                </c:pt>
                <c:pt idx="24">
                  <c:v>71585</c:v>
                </c:pt>
                <c:pt idx="25">
                  <c:v>71580</c:v>
                </c:pt>
                <c:pt idx="26">
                  <c:v>71571</c:v>
                </c:pt>
                <c:pt idx="27">
                  <c:v>71570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F4-4D64-A224-093EF7208F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14605</c:v>
                </c:pt>
                <c:pt idx="1">
                  <c:v>14603</c:v>
                </c:pt>
                <c:pt idx="2">
                  <c:v>14603</c:v>
                </c:pt>
                <c:pt idx="3">
                  <c:v>14604</c:v>
                </c:pt>
                <c:pt idx="4">
                  <c:v>14604</c:v>
                </c:pt>
                <c:pt idx="5">
                  <c:v>14605</c:v>
                </c:pt>
                <c:pt idx="6">
                  <c:v>14604</c:v>
                </c:pt>
                <c:pt idx="7">
                  <c:v>14604</c:v>
                </c:pt>
                <c:pt idx="8">
                  <c:v>14604</c:v>
                </c:pt>
                <c:pt idx="9">
                  <c:v>14603</c:v>
                </c:pt>
                <c:pt idx="10">
                  <c:v>14602</c:v>
                </c:pt>
                <c:pt idx="11">
                  <c:v>14602</c:v>
                </c:pt>
                <c:pt idx="12">
                  <c:v>14605</c:v>
                </c:pt>
                <c:pt idx="13">
                  <c:v>14604</c:v>
                </c:pt>
                <c:pt idx="14">
                  <c:v>14600</c:v>
                </c:pt>
                <c:pt idx="15">
                  <c:v>14600</c:v>
                </c:pt>
                <c:pt idx="16">
                  <c:v>14602</c:v>
                </c:pt>
                <c:pt idx="17">
                  <c:v>14602</c:v>
                </c:pt>
                <c:pt idx="18">
                  <c:v>14601</c:v>
                </c:pt>
                <c:pt idx="19">
                  <c:v>14601</c:v>
                </c:pt>
                <c:pt idx="20">
                  <c:v>14601</c:v>
                </c:pt>
                <c:pt idx="21">
                  <c:v>14600</c:v>
                </c:pt>
                <c:pt idx="22">
                  <c:v>14599</c:v>
                </c:pt>
                <c:pt idx="23">
                  <c:v>14597</c:v>
                </c:pt>
                <c:pt idx="24">
                  <c:v>14598</c:v>
                </c:pt>
                <c:pt idx="25">
                  <c:v>14600</c:v>
                </c:pt>
                <c:pt idx="26">
                  <c:v>14600</c:v>
                </c:pt>
                <c:pt idx="27">
                  <c:v>14600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9F4-4D64-A224-093EF7208F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45873</c:v>
                </c:pt>
                <c:pt idx="1">
                  <c:v>45881</c:v>
                </c:pt>
                <c:pt idx="2">
                  <c:v>45879</c:v>
                </c:pt>
                <c:pt idx="3">
                  <c:v>45883</c:v>
                </c:pt>
                <c:pt idx="4">
                  <c:v>45899</c:v>
                </c:pt>
                <c:pt idx="5">
                  <c:v>45907</c:v>
                </c:pt>
                <c:pt idx="6">
                  <c:v>45923</c:v>
                </c:pt>
                <c:pt idx="7">
                  <c:v>45931</c:v>
                </c:pt>
                <c:pt idx="8">
                  <c:v>45946</c:v>
                </c:pt>
                <c:pt idx="9">
                  <c:v>45951</c:v>
                </c:pt>
                <c:pt idx="10">
                  <c:v>45961</c:v>
                </c:pt>
                <c:pt idx="11">
                  <c:v>45969</c:v>
                </c:pt>
                <c:pt idx="12">
                  <c:v>45977</c:v>
                </c:pt>
                <c:pt idx="13">
                  <c:v>45991</c:v>
                </c:pt>
                <c:pt idx="14">
                  <c:v>46000</c:v>
                </c:pt>
                <c:pt idx="15">
                  <c:v>46013</c:v>
                </c:pt>
                <c:pt idx="16">
                  <c:v>46034</c:v>
                </c:pt>
                <c:pt idx="17">
                  <c:v>46038</c:v>
                </c:pt>
                <c:pt idx="18">
                  <c:v>46045</c:v>
                </c:pt>
                <c:pt idx="19">
                  <c:v>46041</c:v>
                </c:pt>
                <c:pt idx="20">
                  <c:v>46058</c:v>
                </c:pt>
                <c:pt idx="21">
                  <c:v>46070</c:v>
                </c:pt>
                <c:pt idx="22">
                  <c:v>46075</c:v>
                </c:pt>
                <c:pt idx="23">
                  <c:v>46078</c:v>
                </c:pt>
                <c:pt idx="24">
                  <c:v>46070</c:v>
                </c:pt>
                <c:pt idx="25">
                  <c:v>46089</c:v>
                </c:pt>
                <c:pt idx="26">
                  <c:v>46147</c:v>
                </c:pt>
                <c:pt idx="27">
                  <c:v>46181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9F4-4D64-A224-093EF7208F5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10211</c:v>
                </c:pt>
                <c:pt idx="1">
                  <c:v>10210</c:v>
                </c:pt>
                <c:pt idx="2">
                  <c:v>10210</c:v>
                </c:pt>
                <c:pt idx="3">
                  <c:v>10209</c:v>
                </c:pt>
                <c:pt idx="4">
                  <c:v>10206</c:v>
                </c:pt>
                <c:pt idx="5">
                  <c:v>10207</c:v>
                </c:pt>
                <c:pt idx="6">
                  <c:v>10205</c:v>
                </c:pt>
                <c:pt idx="7">
                  <c:v>10204</c:v>
                </c:pt>
                <c:pt idx="8">
                  <c:v>10204</c:v>
                </c:pt>
                <c:pt idx="9">
                  <c:v>10205</c:v>
                </c:pt>
                <c:pt idx="10">
                  <c:v>10205</c:v>
                </c:pt>
                <c:pt idx="11">
                  <c:v>10205</c:v>
                </c:pt>
                <c:pt idx="12">
                  <c:v>10207</c:v>
                </c:pt>
                <c:pt idx="13">
                  <c:v>10206</c:v>
                </c:pt>
                <c:pt idx="14">
                  <c:v>10205</c:v>
                </c:pt>
                <c:pt idx="15">
                  <c:v>10205</c:v>
                </c:pt>
                <c:pt idx="16">
                  <c:v>10205</c:v>
                </c:pt>
                <c:pt idx="17">
                  <c:v>10204</c:v>
                </c:pt>
                <c:pt idx="18">
                  <c:v>10204</c:v>
                </c:pt>
                <c:pt idx="19">
                  <c:v>10205</c:v>
                </c:pt>
                <c:pt idx="20">
                  <c:v>10205</c:v>
                </c:pt>
                <c:pt idx="21">
                  <c:v>10205</c:v>
                </c:pt>
                <c:pt idx="22">
                  <c:v>10206</c:v>
                </c:pt>
                <c:pt idx="23">
                  <c:v>10205</c:v>
                </c:pt>
                <c:pt idx="24">
                  <c:v>10204</c:v>
                </c:pt>
                <c:pt idx="25">
                  <c:v>10202</c:v>
                </c:pt>
                <c:pt idx="26">
                  <c:v>10200</c:v>
                </c:pt>
                <c:pt idx="27">
                  <c:v>10200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9F4-4D64-A224-093EF7208F5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3923</c:v>
                </c:pt>
                <c:pt idx="1">
                  <c:v>3921</c:v>
                </c:pt>
                <c:pt idx="2">
                  <c:v>3926</c:v>
                </c:pt>
                <c:pt idx="3">
                  <c:v>3928</c:v>
                </c:pt>
                <c:pt idx="4">
                  <c:v>3929</c:v>
                </c:pt>
                <c:pt idx="5">
                  <c:v>3930</c:v>
                </c:pt>
                <c:pt idx="6">
                  <c:v>3931</c:v>
                </c:pt>
                <c:pt idx="7">
                  <c:v>3931</c:v>
                </c:pt>
                <c:pt idx="8">
                  <c:v>3931</c:v>
                </c:pt>
                <c:pt idx="9">
                  <c:v>3931</c:v>
                </c:pt>
                <c:pt idx="10">
                  <c:v>3933</c:v>
                </c:pt>
                <c:pt idx="11">
                  <c:v>3934</c:v>
                </c:pt>
                <c:pt idx="12">
                  <c:v>3937</c:v>
                </c:pt>
                <c:pt idx="13">
                  <c:v>3939</c:v>
                </c:pt>
                <c:pt idx="14">
                  <c:v>3940</c:v>
                </c:pt>
                <c:pt idx="15">
                  <c:v>3940</c:v>
                </c:pt>
                <c:pt idx="16">
                  <c:v>3939</c:v>
                </c:pt>
                <c:pt idx="17">
                  <c:v>3939</c:v>
                </c:pt>
                <c:pt idx="18">
                  <c:v>3938</c:v>
                </c:pt>
                <c:pt idx="19">
                  <c:v>3937</c:v>
                </c:pt>
                <c:pt idx="20">
                  <c:v>3937</c:v>
                </c:pt>
                <c:pt idx="21">
                  <c:v>3939</c:v>
                </c:pt>
                <c:pt idx="22">
                  <c:v>3940</c:v>
                </c:pt>
                <c:pt idx="23">
                  <c:v>3940</c:v>
                </c:pt>
                <c:pt idx="24">
                  <c:v>3939</c:v>
                </c:pt>
                <c:pt idx="25">
                  <c:v>3941</c:v>
                </c:pt>
                <c:pt idx="26">
                  <c:v>3942</c:v>
                </c:pt>
                <c:pt idx="27">
                  <c:v>3942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9F4-4D64-A224-093EF7208F5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7332</c:v>
                </c:pt>
                <c:pt idx="1">
                  <c:v>7332</c:v>
                </c:pt>
                <c:pt idx="2">
                  <c:v>7332</c:v>
                </c:pt>
                <c:pt idx="3">
                  <c:v>7331</c:v>
                </c:pt>
                <c:pt idx="4">
                  <c:v>7331</c:v>
                </c:pt>
                <c:pt idx="5">
                  <c:v>7332</c:v>
                </c:pt>
                <c:pt idx="6">
                  <c:v>7333</c:v>
                </c:pt>
                <c:pt idx="7">
                  <c:v>7333</c:v>
                </c:pt>
                <c:pt idx="8">
                  <c:v>7332</c:v>
                </c:pt>
                <c:pt idx="9">
                  <c:v>7332</c:v>
                </c:pt>
                <c:pt idx="10">
                  <c:v>7331</c:v>
                </c:pt>
                <c:pt idx="11">
                  <c:v>7319</c:v>
                </c:pt>
                <c:pt idx="12">
                  <c:v>7323</c:v>
                </c:pt>
                <c:pt idx="13">
                  <c:v>7323</c:v>
                </c:pt>
                <c:pt idx="14">
                  <c:v>7319</c:v>
                </c:pt>
                <c:pt idx="15">
                  <c:v>7319</c:v>
                </c:pt>
                <c:pt idx="16">
                  <c:v>7318</c:v>
                </c:pt>
                <c:pt idx="17">
                  <c:v>7319</c:v>
                </c:pt>
                <c:pt idx="18">
                  <c:v>7301</c:v>
                </c:pt>
                <c:pt idx="19">
                  <c:v>7300</c:v>
                </c:pt>
                <c:pt idx="20">
                  <c:v>7299</c:v>
                </c:pt>
                <c:pt idx="21">
                  <c:v>7298</c:v>
                </c:pt>
                <c:pt idx="22">
                  <c:v>7299</c:v>
                </c:pt>
                <c:pt idx="23">
                  <c:v>7298</c:v>
                </c:pt>
                <c:pt idx="24">
                  <c:v>7297</c:v>
                </c:pt>
                <c:pt idx="25">
                  <c:v>7276</c:v>
                </c:pt>
                <c:pt idx="26">
                  <c:v>7276</c:v>
                </c:pt>
                <c:pt idx="27">
                  <c:v>7276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9F4-4D64-A224-093EF7208F5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1159</c:v>
                </c:pt>
                <c:pt idx="1">
                  <c:v>1159</c:v>
                </c:pt>
                <c:pt idx="2">
                  <c:v>1159</c:v>
                </c:pt>
                <c:pt idx="3">
                  <c:v>1159</c:v>
                </c:pt>
                <c:pt idx="4">
                  <c:v>1159</c:v>
                </c:pt>
                <c:pt idx="5">
                  <c:v>1159</c:v>
                </c:pt>
                <c:pt idx="6">
                  <c:v>1159</c:v>
                </c:pt>
                <c:pt idx="7">
                  <c:v>1159</c:v>
                </c:pt>
                <c:pt idx="8">
                  <c:v>1159</c:v>
                </c:pt>
                <c:pt idx="9">
                  <c:v>1159</c:v>
                </c:pt>
                <c:pt idx="10">
                  <c:v>1159</c:v>
                </c:pt>
                <c:pt idx="11">
                  <c:v>1159</c:v>
                </c:pt>
                <c:pt idx="12">
                  <c:v>1159</c:v>
                </c:pt>
                <c:pt idx="13">
                  <c:v>1159</c:v>
                </c:pt>
                <c:pt idx="14">
                  <c:v>1159</c:v>
                </c:pt>
                <c:pt idx="15">
                  <c:v>1159</c:v>
                </c:pt>
                <c:pt idx="16">
                  <c:v>1159</c:v>
                </c:pt>
                <c:pt idx="17">
                  <c:v>1159</c:v>
                </c:pt>
                <c:pt idx="18">
                  <c:v>1158</c:v>
                </c:pt>
                <c:pt idx="19">
                  <c:v>1158</c:v>
                </c:pt>
                <c:pt idx="20">
                  <c:v>1158</c:v>
                </c:pt>
                <c:pt idx="21">
                  <c:v>1158</c:v>
                </c:pt>
                <c:pt idx="22">
                  <c:v>1158</c:v>
                </c:pt>
                <c:pt idx="23">
                  <c:v>1158</c:v>
                </c:pt>
                <c:pt idx="24">
                  <c:v>1158</c:v>
                </c:pt>
                <c:pt idx="25">
                  <c:v>1158</c:v>
                </c:pt>
                <c:pt idx="26">
                  <c:v>1158</c:v>
                </c:pt>
                <c:pt idx="27">
                  <c:v>1158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9F4-4D64-A224-093EF7208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993400"/>
        <c:axId val="406985528"/>
      </c:lineChart>
      <c:dateAx>
        <c:axId val="406993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85528"/>
        <c:crosses val="autoZero"/>
        <c:auto val="1"/>
        <c:lblOffset val="100"/>
        <c:baseTimeUnit val="days"/>
      </c:dateAx>
      <c:valAx>
        <c:axId val="40698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9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</c:v>
                </c:pt>
                <c:pt idx="1">
                  <c:v>11</c:v>
                </c:pt>
                <c:pt idx="2">
                  <c:v>11</c:v>
                </c:pt>
                <c:pt idx="3">
                  <c:v>7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6</c:v>
                </c:pt>
                <c:pt idx="8">
                  <c:v>4</c:v>
                </c:pt>
                <c:pt idx="9">
                  <c:v>8</c:v>
                </c:pt>
                <c:pt idx="10">
                  <c:v>8</c:v>
                </c:pt>
                <c:pt idx="11">
                  <c:v>9</c:v>
                </c:pt>
                <c:pt idx="12">
                  <c:v>7</c:v>
                </c:pt>
                <c:pt idx="13">
                  <c:v>12</c:v>
                </c:pt>
                <c:pt idx="14">
                  <c:v>10</c:v>
                </c:pt>
                <c:pt idx="15">
                  <c:v>10</c:v>
                </c:pt>
                <c:pt idx="16">
                  <c:v>5</c:v>
                </c:pt>
                <c:pt idx="17">
                  <c:v>4</c:v>
                </c:pt>
                <c:pt idx="18">
                  <c:v>10</c:v>
                </c:pt>
                <c:pt idx="19">
                  <c:v>9</c:v>
                </c:pt>
                <c:pt idx="20">
                  <c:v>10</c:v>
                </c:pt>
                <c:pt idx="21">
                  <c:v>6</c:v>
                </c:pt>
                <c:pt idx="22">
                  <c:v>6</c:v>
                </c:pt>
                <c:pt idx="23">
                  <c:v>11</c:v>
                </c:pt>
                <c:pt idx="24">
                  <c:v>15</c:v>
                </c:pt>
                <c:pt idx="25">
                  <c:v>9</c:v>
                </c:pt>
                <c:pt idx="26">
                  <c:v>15</c:v>
                </c:pt>
                <c:pt idx="27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5F-42B8-9E03-361F588E44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13</c:v>
                </c:pt>
                <c:pt idx="1">
                  <c:v>9</c:v>
                </c:pt>
                <c:pt idx="2">
                  <c:v>11</c:v>
                </c:pt>
                <c:pt idx="3">
                  <c:v>6</c:v>
                </c:pt>
                <c:pt idx="4">
                  <c:v>8</c:v>
                </c:pt>
                <c:pt idx="5">
                  <c:v>11</c:v>
                </c:pt>
                <c:pt idx="6">
                  <c:v>12</c:v>
                </c:pt>
                <c:pt idx="7">
                  <c:v>8</c:v>
                </c:pt>
                <c:pt idx="8">
                  <c:v>8</c:v>
                </c:pt>
                <c:pt idx="9">
                  <c:v>5</c:v>
                </c:pt>
                <c:pt idx="10">
                  <c:v>9</c:v>
                </c:pt>
                <c:pt idx="11">
                  <c:v>7</c:v>
                </c:pt>
                <c:pt idx="12">
                  <c:v>11</c:v>
                </c:pt>
                <c:pt idx="13">
                  <c:v>11</c:v>
                </c:pt>
                <c:pt idx="14">
                  <c:v>8</c:v>
                </c:pt>
                <c:pt idx="15">
                  <c:v>16</c:v>
                </c:pt>
                <c:pt idx="16">
                  <c:v>13</c:v>
                </c:pt>
                <c:pt idx="17">
                  <c:v>9</c:v>
                </c:pt>
                <c:pt idx="18">
                  <c:v>7</c:v>
                </c:pt>
                <c:pt idx="19">
                  <c:v>13</c:v>
                </c:pt>
                <c:pt idx="20">
                  <c:v>12</c:v>
                </c:pt>
                <c:pt idx="21">
                  <c:v>10</c:v>
                </c:pt>
                <c:pt idx="22">
                  <c:v>8</c:v>
                </c:pt>
                <c:pt idx="23">
                  <c:v>13</c:v>
                </c:pt>
                <c:pt idx="24">
                  <c:v>13</c:v>
                </c:pt>
                <c:pt idx="25">
                  <c:v>6</c:v>
                </c:pt>
                <c:pt idx="26">
                  <c:v>17</c:v>
                </c:pt>
                <c:pt idx="27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5F-42B8-9E03-361F588E44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5F-42B8-9E03-361F588E44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8</c:v>
                </c:pt>
                <c:pt idx="1">
                  <c:v>10</c:v>
                </c:pt>
                <c:pt idx="2">
                  <c:v>6</c:v>
                </c:pt>
                <c:pt idx="3">
                  <c:v>1</c:v>
                </c:pt>
                <c:pt idx="4">
                  <c:v>11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8</c:v>
                </c:pt>
                <c:pt idx="9">
                  <c:v>8</c:v>
                </c:pt>
                <c:pt idx="10">
                  <c:v>3</c:v>
                </c:pt>
                <c:pt idx="11">
                  <c:v>7</c:v>
                </c:pt>
                <c:pt idx="12">
                  <c:v>11</c:v>
                </c:pt>
                <c:pt idx="13">
                  <c:v>15</c:v>
                </c:pt>
                <c:pt idx="14">
                  <c:v>6</c:v>
                </c:pt>
                <c:pt idx="15">
                  <c:v>8</c:v>
                </c:pt>
                <c:pt idx="16">
                  <c:v>5</c:v>
                </c:pt>
                <c:pt idx="17">
                  <c:v>5</c:v>
                </c:pt>
                <c:pt idx="18">
                  <c:v>7</c:v>
                </c:pt>
                <c:pt idx="19">
                  <c:v>13</c:v>
                </c:pt>
                <c:pt idx="20">
                  <c:v>5</c:v>
                </c:pt>
                <c:pt idx="21">
                  <c:v>7</c:v>
                </c:pt>
                <c:pt idx="22">
                  <c:v>8</c:v>
                </c:pt>
                <c:pt idx="23">
                  <c:v>3</c:v>
                </c:pt>
                <c:pt idx="24">
                  <c:v>11</c:v>
                </c:pt>
                <c:pt idx="25">
                  <c:v>9</c:v>
                </c:pt>
                <c:pt idx="26">
                  <c:v>7</c:v>
                </c:pt>
                <c:pt idx="27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F5F-42B8-9E03-361F588E44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F5F-42B8-9E03-361F588E44C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F5F-42B8-9E03-361F588E44C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F5F-42B8-9E03-361F588E44C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F5F-42B8-9E03-361F588E44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992744"/>
        <c:axId val="406987824"/>
      </c:lineChart>
      <c:dateAx>
        <c:axId val="406992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87824"/>
        <c:crosses val="autoZero"/>
        <c:auto val="1"/>
        <c:lblOffset val="100"/>
        <c:baseTimeUnit val="days"/>
      </c:dateAx>
      <c:valAx>
        <c:axId val="40698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9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A0-4D97-995B-BAD1E84FA4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A0-4D97-995B-BAD1E84FA4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A0-4D97-995B-BAD1E84FA4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A0-4D97-995B-BAD1E84FA4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A0-4D97-995B-BAD1E84FA41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2A0-4D97-995B-BAD1E84FA41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2A0-4D97-995B-BAD1E84FA41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2A0-4D97-995B-BAD1E84FA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987496"/>
        <c:axId val="406991432"/>
      </c:lineChart>
      <c:dateAx>
        <c:axId val="406987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91432"/>
        <c:crosses val="autoZero"/>
        <c:auto val="1"/>
        <c:lblOffset val="100"/>
        <c:baseTimeUnit val="days"/>
      </c:dateAx>
      <c:valAx>
        <c:axId val="406991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8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zaharkids (Zahar Kids)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-1</c:v>
                </c:pt>
                <c:pt idx="9">
                  <c:v>-2</c:v>
                </c:pt>
                <c:pt idx="10">
                  <c:v>-1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-2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0C-413C-B2B9-5C3EDDD574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zaharkidsksa (Zahar Kids KSA)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</c:v>
                </c:pt>
                <c:pt idx="1">
                  <c:v>1</c:v>
                </c:pt>
                <c:pt idx="2">
                  <c:v>-1</c:v>
                </c:pt>
                <c:pt idx="3">
                  <c:v>-1</c:v>
                </c:pt>
                <c:pt idx="4">
                  <c:v>1</c:v>
                </c:pt>
                <c:pt idx="5">
                  <c:v>-2</c:v>
                </c:pt>
                <c:pt idx="6">
                  <c:v>-4</c:v>
                </c:pt>
                <c:pt idx="7">
                  <c:v>3</c:v>
                </c:pt>
                <c:pt idx="8">
                  <c:v>0</c:v>
                </c:pt>
                <c:pt idx="9">
                  <c:v>-4</c:v>
                </c:pt>
                <c:pt idx="10">
                  <c:v>0</c:v>
                </c:pt>
                <c:pt idx="11">
                  <c:v>-1</c:v>
                </c:pt>
                <c:pt idx="12">
                  <c:v>0</c:v>
                </c:pt>
                <c:pt idx="13">
                  <c:v>-1</c:v>
                </c:pt>
                <c:pt idx="14">
                  <c:v>0</c:v>
                </c:pt>
                <c:pt idx="15">
                  <c:v>-3</c:v>
                </c:pt>
                <c:pt idx="16">
                  <c:v>-1</c:v>
                </c:pt>
                <c:pt idx="17">
                  <c:v>-2</c:v>
                </c:pt>
                <c:pt idx="18">
                  <c:v>-1</c:v>
                </c:pt>
                <c:pt idx="19">
                  <c:v>0</c:v>
                </c:pt>
                <c:pt idx="20">
                  <c:v>-3</c:v>
                </c:pt>
                <c:pt idx="21">
                  <c:v>4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-3</c:v>
                </c:pt>
                <c:pt idx="26">
                  <c:v>-1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0C-413C-B2B9-5C3EDDD574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zaharlingerie (Zahar Lingerie)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-1</c:v>
                </c:pt>
                <c:pt idx="9">
                  <c:v>2</c:v>
                </c:pt>
                <c:pt idx="10">
                  <c:v>-2</c:v>
                </c:pt>
                <c:pt idx="11">
                  <c:v>-1</c:v>
                </c:pt>
                <c:pt idx="12">
                  <c:v>-1</c:v>
                </c:pt>
                <c:pt idx="13">
                  <c:v>-1</c:v>
                </c:pt>
                <c:pt idx="14">
                  <c:v>1</c:v>
                </c:pt>
                <c:pt idx="15">
                  <c:v>0</c:v>
                </c:pt>
                <c:pt idx="16">
                  <c:v>-2</c:v>
                </c:pt>
                <c:pt idx="17">
                  <c:v>-3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-1</c:v>
                </c:pt>
                <c:pt idx="22">
                  <c:v>1</c:v>
                </c:pt>
                <c:pt idx="23">
                  <c:v>1</c:v>
                </c:pt>
                <c:pt idx="24">
                  <c:v>-1</c:v>
                </c:pt>
                <c:pt idx="25">
                  <c:v>1</c:v>
                </c:pt>
                <c:pt idx="26">
                  <c:v>3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D0C-413C-B2B9-5C3EDDD5748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moalebanon (MOA Lebanon)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-3</c:v>
                </c:pt>
                <c:pt idx="4">
                  <c:v>-2</c:v>
                </c:pt>
                <c:pt idx="5">
                  <c:v>1</c:v>
                </c:pt>
                <c:pt idx="6">
                  <c:v>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-1</c:v>
                </c:pt>
                <c:pt idx="12">
                  <c:v>0</c:v>
                </c:pt>
                <c:pt idx="13">
                  <c:v>-1</c:v>
                </c:pt>
                <c:pt idx="14">
                  <c:v>1</c:v>
                </c:pt>
                <c:pt idx="15">
                  <c:v>-2</c:v>
                </c:pt>
                <c:pt idx="16">
                  <c:v>0</c:v>
                </c:pt>
                <c:pt idx="17">
                  <c:v>0</c:v>
                </c:pt>
                <c:pt idx="18">
                  <c:v>-1</c:v>
                </c:pt>
                <c:pt idx="19">
                  <c:v>-1</c:v>
                </c:pt>
                <c:pt idx="20">
                  <c:v>-1</c:v>
                </c:pt>
                <c:pt idx="21">
                  <c:v>3</c:v>
                </c:pt>
                <c:pt idx="22">
                  <c:v>-1</c:v>
                </c:pt>
                <c:pt idx="23">
                  <c:v>0</c:v>
                </c:pt>
                <c:pt idx="24">
                  <c:v>-3</c:v>
                </c:pt>
                <c:pt idx="25">
                  <c:v>-2</c:v>
                </c:pt>
                <c:pt idx="26">
                  <c:v>2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D0C-413C-B2B9-5C3EDDD5748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kidsaroundlebanon (Kids Around Lebanon)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-1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-2</c:v>
                </c:pt>
                <c:pt idx="10">
                  <c:v>-1</c:v>
                </c:pt>
                <c:pt idx="11">
                  <c:v>0</c:v>
                </c:pt>
                <c:pt idx="12">
                  <c:v>-1</c:v>
                </c:pt>
                <c:pt idx="13">
                  <c:v>1</c:v>
                </c:pt>
                <c:pt idx="14">
                  <c:v>-2</c:v>
                </c:pt>
                <c:pt idx="15">
                  <c:v>0</c:v>
                </c:pt>
                <c:pt idx="16">
                  <c:v>1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238</c:v>
                </c:pt>
                <c:pt idx="22">
                  <c:v>19</c:v>
                </c:pt>
                <c:pt idx="23">
                  <c:v>4</c:v>
                </c:pt>
                <c:pt idx="24">
                  <c:v>5</c:v>
                </c:pt>
                <c:pt idx="25">
                  <c:v>106</c:v>
                </c:pt>
                <c:pt idx="26">
                  <c:v>4</c:v>
                </c:pt>
                <c:pt idx="27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D0C-413C-B2B9-5C3EDDD5748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wsprbysylviesaliba (WSPR By Sylvie Saliba)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</c:v>
                </c:pt>
                <c:pt idx="1">
                  <c:v>-2</c:v>
                </c:pt>
                <c:pt idx="2">
                  <c:v>-1</c:v>
                </c:pt>
                <c:pt idx="3">
                  <c:v>-1</c:v>
                </c:pt>
                <c:pt idx="4">
                  <c:v>1</c:v>
                </c:pt>
                <c:pt idx="5">
                  <c:v>0</c:v>
                </c:pt>
                <c:pt idx="6">
                  <c:v>-2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0</c:v>
                </c:pt>
                <c:pt idx="13">
                  <c:v>1</c:v>
                </c:pt>
                <c:pt idx="14">
                  <c:v>-1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-1</c:v>
                </c:pt>
                <c:pt idx="20">
                  <c:v>0</c:v>
                </c:pt>
                <c:pt idx="21">
                  <c:v>-1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D0C-413C-B2B9-5C3EDDD5748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kidsaroundksa (Kids Around KSA)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0</c:v>
                </c:pt>
                <c:pt idx="1">
                  <c:v>3</c:v>
                </c:pt>
                <c:pt idx="2">
                  <c:v>-1</c:v>
                </c:pt>
                <c:pt idx="3">
                  <c:v>1</c:v>
                </c:pt>
                <c:pt idx="4">
                  <c:v>-1</c:v>
                </c:pt>
                <c:pt idx="5">
                  <c:v>-2</c:v>
                </c:pt>
                <c:pt idx="6">
                  <c:v>-2</c:v>
                </c:pt>
                <c:pt idx="7">
                  <c:v>1</c:v>
                </c:pt>
                <c:pt idx="8">
                  <c:v>2</c:v>
                </c:pt>
                <c:pt idx="9">
                  <c:v>-2</c:v>
                </c:pt>
                <c:pt idx="10">
                  <c:v>1</c:v>
                </c:pt>
                <c:pt idx="11">
                  <c:v>2</c:v>
                </c:pt>
                <c:pt idx="12">
                  <c:v>-1</c:v>
                </c:pt>
                <c:pt idx="13">
                  <c:v>0</c:v>
                </c:pt>
                <c:pt idx="14">
                  <c:v>-1</c:v>
                </c:pt>
                <c:pt idx="15">
                  <c:v>3</c:v>
                </c:pt>
                <c:pt idx="16">
                  <c:v>3</c:v>
                </c:pt>
                <c:pt idx="17">
                  <c:v>1</c:v>
                </c:pt>
                <c:pt idx="18">
                  <c:v>-2</c:v>
                </c:pt>
                <c:pt idx="19">
                  <c:v>-2</c:v>
                </c:pt>
                <c:pt idx="20">
                  <c:v>-2</c:v>
                </c:pt>
                <c:pt idx="21">
                  <c:v>-2</c:v>
                </c:pt>
                <c:pt idx="22">
                  <c:v>2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D0C-413C-B2B9-5C3EDDD5748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cultilebanon (Culti Milano - Lebanon)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-1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93</c:v>
                </c:pt>
                <c:pt idx="19">
                  <c:v>12</c:v>
                </c:pt>
                <c:pt idx="20">
                  <c:v>4</c:v>
                </c:pt>
                <c:pt idx="21">
                  <c:v>2</c:v>
                </c:pt>
                <c:pt idx="22">
                  <c:v>111</c:v>
                </c:pt>
                <c:pt idx="23">
                  <c:v>22</c:v>
                </c:pt>
                <c:pt idx="24">
                  <c:v>7</c:v>
                </c:pt>
                <c:pt idx="25">
                  <c:v>98</c:v>
                </c:pt>
                <c:pt idx="26">
                  <c:v>7</c:v>
                </c:pt>
                <c:pt idx="27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D0C-413C-B2B9-5C3EDDD5748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petitbateauksa (Petit Bateau KSA)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-2</c:v>
                </c:pt>
                <c:pt idx="1">
                  <c:v>2</c:v>
                </c:pt>
                <c:pt idx="2">
                  <c:v>-2</c:v>
                </c:pt>
                <c:pt idx="3">
                  <c:v>1</c:v>
                </c:pt>
                <c:pt idx="4">
                  <c:v>0</c:v>
                </c:pt>
                <c:pt idx="5">
                  <c:v>-1</c:v>
                </c:pt>
                <c:pt idx="6">
                  <c:v>-4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-2</c:v>
                </c:pt>
                <c:pt idx="11">
                  <c:v>0</c:v>
                </c:pt>
                <c:pt idx="12">
                  <c:v>-2</c:v>
                </c:pt>
                <c:pt idx="13">
                  <c:v>-1</c:v>
                </c:pt>
                <c:pt idx="14">
                  <c:v>2</c:v>
                </c:pt>
                <c:pt idx="15">
                  <c:v>-3</c:v>
                </c:pt>
                <c:pt idx="16">
                  <c:v>-2</c:v>
                </c:pt>
                <c:pt idx="17">
                  <c:v>1</c:v>
                </c:pt>
                <c:pt idx="18">
                  <c:v>2</c:v>
                </c:pt>
                <c:pt idx="19">
                  <c:v>-3</c:v>
                </c:pt>
                <c:pt idx="20">
                  <c:v>-1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-1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D0C-413C-B2B9-5C3EDDD5748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secret.senses (Secret Senses)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Sheet1!$K$2:$K$29</c:f>
              <c:numCache>
                <c:formatCode>General</c:formatCode>
                <c:ptCount val="28"/>
                <c:pt idx="0">
                  <c:v>-1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-1</c:v>
                </c:pt>
                <c:pt idx="8">
                  <c:v>-2</c:v>
                </c:pt>
                <c:pt idx="9">
                  <c:v>0</c:v>
                </c:pt>
                <c:pt idx="10">
                  <c:v>2</c:v>
                </c:pt>
                <c:pt idx="11">
                  <c:v>3</c:v>
                </c:pt>
                <c:pt idx="12">
                  <c:v>3</c:v>
                </c:pt>
                <c:pt idx="13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-1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  <c:pt idx="24">
                  <c:v>-1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D0C-413C-B2B9-5C3EDDD574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963224"/>
        <c:axId val="406962240"/>
      </c:lineChart>
      <c:dateAx>
        <c:axId val="406963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62240"/>
        <c:crosses val="autoZero"/>
        <c:auto val="1"/>
        <c:lblOffset val="100"/>
        <c:baseTimeUnit val="days"/>
      </c:dateAx>
      <c:valAx>
        <c:axId val="40696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6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zaharkids (Zahar Kids)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1.3079910075618</c:v>
                </c:pt>
                <c:pt idx="1">
                  <c:v>0.68669527896995997</c:v>
                </c:pt>
                <c:pt idx="2">
                  <c:v>0.81545064377681997</c:v>
                </c:pt>
                <c:pt idx="3">
                  <c:v>0.89515634580012005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5D-46AD-95F1-DF2ACEDFC1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zaharkidsksa (Zahar Kids KSA)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2">
                  <c:v>0.21781746896101001</c:v>
                </c:pt>
                <c:pt idx="3">
                  <c:v>0.30494445654541003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5D-46AD-95F1-DF2ACEDFC1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zaharlingerie (Zahar Lingerie)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0.54032812653502005</c:v>
                </c:pt>
                <c:pt idx="1">
                  <c:v>0.75891541408783003</c:v>
                </c:pt>
                <c:pt idx="2">
                  <c:v>0.60602711464780001</c:v>
                </c:pt>
                <c:pt idx="3">
                  <c:v>1.9500933294036999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5D-46AD-95F1-DF2ACEDFC1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moalebanon (MOA Lebanon)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12.930085328929</c:v>
                </c:pt>
                <c:pt idx="2">
                  <c:v>1.3258097073126001</c:v>
                </c:pt>
                <c:pt idx="3">
                  <c:v>1.3762730525736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5D-46AD-95F1-DF2ACEDFC1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kidsaroundlebanon (Kids Around Lebanon)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0.64652706259296999</c:v>
                </c:pt>
                <c:pt idx="2">
                  <c:v>0.75523515276346997</c:v>
                </c:pt>
                <c:pt idx="3">
                  <c:v>0.48060418812221001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5D-46AD-95F1-DF2ACEDFC1A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wsprbysylviesaliba (WSPR By Sylvie Saliba)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0.62152979199470004</c:v>
                </c:pt>
                <c:pt idx="1">
                  <c:v>0.67228805834092997</c:v>
                </c:pt>
                <c:pt idx="2">
                  <c:v>0.55339171109454</c:v>
                </c:pt>
                <c:pt idx="3">
                  <c:v>0.53941252250690996</c:v>
                </c:pt>
                <c:pt idx="4">
                  <c:v>0.46407557802270999</c:v>
                </c:pt>
                <c:pt idx="5">
                  <c:v>0.52208502527554002</c:v>
                </c:pt>
                <c:pt idx="6">
                  <c:v>0.59666860031490998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85D-46AD-95F1-DF2ACEDFC1A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kidsaroundksa (Kids Around KSA)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2">
                  <c:v>0.34912718204489002</c:v>
                </c:pt>
                <c:pt idx="3">
                  <c:v>0.61512884455528005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5D-46AD-95F1-DF2ACEDFC1A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cultilebanon (Culti Milano - Lebanon)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0.73598287167135001</c:v>
                </c:pt>
                <c:pt idx="2">
                  <c:v>0.66238458450422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85D-46AD-95F1-DF2ACEDFC1A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petitbateauksa (Petit Bateau KSA)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2">
                  <c:v>0.19926934573231</c:v>
                </c:pt>
                <c:pt idx="3">
                  <c:v>0.60611092660246002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5D-46AD-95F1-DF2ACEDFC1A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secret.senses (Secret Senses)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1.0087719298246001</c:v>
                </c:pt>
                <c:pt idx="1">
                  <c:v>0.67251461988303995</c:v>
                </c:pt>
                <c:pt idx="2">
                  <c:v>0.69298245614035003</c:v>
                </c:pt>
                <c:pt idx="3">
                  <c:v>0.83333333333333004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85D-46AD-95F1-DF2ACEDFC1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970440"/>
        <c:axId val="406968472"/>
      </c:barChart>
      <c:catAx>
        <c:axId val="406970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68472"/>
        <c:crosses val="autoZero"/>
        <c:auto val="1"/>
        <c:lblAlgn val="ctr"/>
        <c:lblOffset val="100"/>
        <c:noMultiLvlLbl val="0"/>
      </c:catAx>
      <c:valAx>
        <c:axId val="40696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7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644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92</c:v>
                </c:pt>
                <c:pt idx="5">
                  <c:v>0</c:v>
                </c:pt>
                <c:pt idx="6">
                  <c:v>595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615</c:v>
                </c:pt>
                <c:pt idx="12">
                  <c:v>0</c:v>
                </c:pt>
                <c:pt idx="13">
                  <c:v>790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1873</c:v>
                </c:pt>
                <c:pt idx="19">
                  <c:v>65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B5-4265-8E52-C178EE059E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421</c:v>
                </c:pt>
                <c:pt idx="5">
                  <c:v>1351</c:v>
                </c:pt>
                <c:pt idx="6">
                  <c:v>1077</c:v>
                </c:pt>
                <c:pt idx="7">
                  <c:v>10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799</c:v>
                </c:pt>
                <c:pt idx="12">
                  <c:v>233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547</c:v>
                </c:pt>
                <c:pt idx="19">
                  <c:v>0</c:v>
                </c:pt>
                <c:pt idx="20">
                  <c:v>1754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B5-4265-8E52-C178EE059E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B5-4265-8E52-C178EE059EE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212</c:v>
                </c:pt>
                <c:pt idx="5">
                  <c:v>0</c:v>
                </c:pt>
                <c:pt idx="6">
                  <c:v>206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210</c:v>
                </c:pt>
                <c:pt idx="12">
                  <c:v>0</c:v>
                </c:pt>
                <c:pt idx="13">
                  <c:v>0</c:v>
                </c:pt>
                <c:pt idx="14">
                  <c:v>233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135</c:v>
                </c:pt>
                <c:pt idx="19">
                  <c:v>0</c:v>
                </c:pt>
                <c:pt idx="20">
                  <c:v>214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281</c:v>
                </c:pt>
                <c:pt idx="26">
                  <c:v>0</c:v>
                </c:pt>
                <c:pt idx="27">
                  <c:v>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B5-4265-8E52-C178EE059EE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1B5-4265-8E52-C178EE059EE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4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6</c:v>
                </c:pt>
                <c:pt idx="6">
                  <c:v>3</c:v>
                </c:pt>
                <c:pt idx="7">
                  <c:v>2</c:v>
                </c:pt>
                <c:pt idx="8">
                  <c:v>0</c:v>
                </c:pt>
                <c:pt idx="9">
                  <c:v>3</c:v>
                </c:pt>
                <c:pt idx="10">
                  <c:v>2</c:v>
                </c:pt>
                <c:pt idx="11">
                  <c:v>3</c:v>
                </c:pt>
                <c:pt idx="12">
                  <c:v>4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3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1B5-4265-8E52-C178EE059EE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1B5-4265-8E52-C178EE059EE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1B5-4265-8E52-C178EE059EE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1B5-4265-8E52-C178EE059EE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Sheet1!$K$2:$K$29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1B5-4265-8E52-C178EE059E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969784"/>
        <c:axId val="406971424"/>
      </c:lineChart>
      <c:dateAx>
        <c:axId val="406969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71424"/>
        <c:crosses val="autoZero"/>
        <c:auto val="1"/>
        <c:lblOffset val="100"/>
        <c:baseTimeUnit val="days"/>
      </c:dateAx>
      <c:valAx>
        <c:axId val="40697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969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645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94</c:v>
                </c:pt>
                <c:pt idx="5">
                  <c:v>0</c:v>
                </c:pt>
                <c:pt idx="6">
                  <c:v>597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624</c:v>
                </c:pt>
                <c:pt idx="12">
                  <c:v>0</c:v>
                </c:pt>
                <c:pt idx="13">
                  <c:v>799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1910</c:v>
                </c:pt>
                <c:pt idx="19">
                  <c:v>75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47-448E-95A4-DF31B475DE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422</c:v>
                </c:pt>
                <c:pt idx="5">
                  <c:v>1414</c:v>
                </c:pt>
                <c:pt idx="6">
                  <c:v>1077</c:v>
                </c:pt>
                <c:pt idx="7">
                  <c:v>10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812</c:v>
                </c:pt>
                <c:pt idx="12">
                  <c:v>233</c:v>
                </c:pt>
                <c:pt idx="13">
                  <c:v>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550</c:v>
                </c:pt>
                <c:pt idx="19">
                  <c:v>0</c:v>
                </c:pt>
                <c:pt idx="20">
                  <c:v>1777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47-448E-95A4-DF31B475DE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47-448E-95A4-DF31B475DE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681</c:v>
                </c:pt>
                <c:pt idx="5">
                  <c:v>0</c:v>
                </c:pt>
                <c:pt idx="6">
                  <c:v>208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221</c:v>
                </c:pt>
                <c:pt idx="12">
                  <c:v>0</c:v>
                </c:pt>
                <c:pt idx="13">
                  <c:v>0</c:v>
                </c:pt>
                <c:pt idx="14">
                  <c:v>235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135</c:v>
                </c:pt>
                <c:pt idx="19">
                  <c:v>0</c:v>
                </c:pt>
                <c:pt idx="20">
                  <c:v>217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307</c:v>
                </c:pt>
                <c:pt idx="26">
                  <c:v>0</c:v>
                </c:pt>
                <c:pt idx="27">
                  <c:v>232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847-448E-95A4-DF31B475DEB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847-448E-95A4-DF31B475DEB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4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6</c:v>
                </c:pt>
                <c:pt idx="6">
                  <c:v>3</c:v>
                </c:pt>
                <c:pt idx="7">
                  <c:v>2</c:v>
                </c:pt>
                <c:pt idx="8">
                  <c:v>0</c:v>
                </c:pt>
                <c:pt idx="9">
                  <c:v>4</c:v>
                </c:pt>
                <c:pt idx="10">
                  <c:v>2</c:v>
                </c:pt>
                <c:pt idx="11">
                  <c:v>4</c:v>
                </c:pt>
                <c:pt idx="12">
                  <c:v>4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3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847-448E-95A4-DF31B475DEB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847-448E-95A4-DF31B475DEB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Sheet1!$I$2:$I$29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847-448E-95A4-DF31B475DEB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Sheet1!$J$2:$J$29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4</c:v>
                </c:pt>
                <c:pt idx="19">
                  <c:v>0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847-448E-95A4-DF31B475DEB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Sheet1!$K$2:$K$29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847-448E-95A4-DF31B475DE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227624"/>
        <c:axId val="381227952"/>
      </c:lineChart>
      <c:dateAx>
        <c:axId val="381227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27952"/>
        <c:crosses val="autoZero"/>
        <c:auto val="1"/>
        <c:lblOffset val="100"/>
        <c:baseTimeUnit val="days"/>
      </c:dateAx>
      <c:valAx>
        <c:axId val="38122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227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9A-4974-8CB4-82FC5F00AB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9A-4974-8CB4-82FC5F00AB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9A-4974-8CB4-82FC5F00AB3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9A-4974-8CB4-82FC5F00AB3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9A-4974-8CB4-82FC5F00AB3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D9A-4974-8CB4-82FC5F00AB3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D9A-4974-8CB4-82FC5F00AB3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D9A-4974-8CB4-82FC5F00AB3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D9A-4974-8CB4-82FC5F00AB3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 Senses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Sheet1!$K$2:$K$6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D9A-4974-8CB4-82FC5F00AB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3541968"/>
        <c:axId val="413543280"/>
      </c:barChart>
      <c:catAx>
        <c:axId val="41354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43280"/>
        <c:crosses val="autoZero"/>
        <c:auto val="1"/>
        <c:lblAlgn val="ctr"/>
        <c:lblOffset val="100"/>
        <c:noMultiLvlLbl val="0"/>
      </c:catAx>
      <c:valAx>
        <c:axId val="41354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4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Zahar Kids</c:v>
                </c:pt>
                <c:pt idx="1">
                  <c:v>Zahar Lingerie</c:v>
                </c:pt>
                <c:pt idx="2">
                  <c:v>Zahar Kids KSA</c:v>
                </c:pt>
                <c:pt idx="3">
                  <c:v>MOA Lebanon</c:v>
                </c:pt>
                <c:pt idx="4">
                  <c:v>Kids Around Lebanon</c:v>
                </c:pt>
                <c:pt idx="5">
                  <c:v>WSPR By Sylvie Saliba</c:v>
                </c:pt>
                <c:pt idx="6">
                  <c:v>Petit Bateau</c:v>
                </c:pt>
                <c:pt idx="7">
                  <c:v>Kids around Eastern Province KSA</c:v>
                </c:pt>
                <c:pt idx="8">
                  <c:v>CULTI Milano - Lebanon</c:v>
                </c:pt>
                <c:pt idx="9">
                  <c:v>Secret Senses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58-4D92-A1D6-CD9F6328FB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Zahar Kids</c:v>
                </c:pt>
                <c:pt idx="1">
                  <c:v>Zahar Lingerie</c:v>
                </c:pt>
                <c:pt idx="2">
                  <c:v>Zahar Kids KSA</c:v>
                </c:pt>
                <c:pt idx="3">
                  <c:v>MOA Lebanon</c:v>
                </c:pt>
                <c:pt idx="4">
                  <c:v>Kids Around Lebanon</c:v>
                </c:pt>
                <c:pt idx="5">
                  <c:v>WSPR By Sylvie Saliba</c:v>
                </c:pt>
                <c:pt idx="6">
                  <c:v>Petit Bateau</c:v>
                </c:pt>
                <c:pt idx="7">
                  <c:v>Kids around Eastern Province KSA</c:v>
                </c:pt>
                <c:pt idx="8">
                  <c:v>CULTI Milano - Lebanon</c:v>
                </c:pt>
                <c:pt idx="9">
                  <c:v>Secret Senses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58-4D92-A1D6-CD9F6328FB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Zahar Kids</c:v>
                </c:pt>
                <c:pt idx="1">
                  <c:v>Zahar Lingerie</c:v>
                </c:pt>
                <c:pt idx="2">
                  <c:v>Zahar Kids KSA</c:v>
                </c:pt>
                <c:pt idx="3">
                  <c:v>MOA Lebanon</c:v>
                </c:pt>
                <c:pt idx="4">
                  <c:v>Kids Around Lebanon</c:v>
                </c:pt>
                <c:pt idx="5">
                  <c:v>WSPR By Sylvie Saliba</c:v>
                </c:pt>
                <c:pt idx="6">
                  <c:v>Petit Bateau</c:v>
                </c:pt>
                <c:pt idx="7">
                  <c:v>Kids around Eastern Province KSA</c:v>
                </c:pt>
                <c:pt idx="8">
                  <c:v>CULTI Milano - Lebanon</c:v>
                </c:pt>
                <c:pt idx="9">
                  <c:v>Secret Senses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58-4D92-A1D6-CD9F6328FB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Zahar Kids</c:v>
                </c:pt>
                <c:pt idx="1">
                  <c:v>Zahar Lingerie</c:v>
                </c:pt>
                <c:pt idx="2">
                  <c:v>Zahar Kids KSA</c:v>
                </c:pt>
                <c:pt idx="3">
                  <c:v>MOA Lebanon</c:v>
                </c:pt>
                <c:pt idx="4">
                  <c:v>Kids Around Lebanon</c:v>
                </c:pt>
                <c:pt idx="5">
                  <c:v>WSPR By Sylvie Saliba</c:v>
                </c:pt>
                <c:pt idx="6">
                  <c:v>Petit Bateau</c:v>
                </c:pt>
                <c:pt idx="7">
                  <c:v>Kids around Eastern Province KSA</c:v>
                </c:pt>
                <c:pt idx="8">
                  <c:v>CULTI Milano - Lebanon</c:v>
                </c:pt>
                <c:pt idx="9">
                  <c:v>Secret Senses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58-4D92-A1D6-CD9F6328FB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Zahar Kids</c:v>
                </c:pt>
                <c:pt idx="1">
                  <c:v>Zahar Lingerie</c:v>
                </c:pt>
                <c:pt idx="2">
                  <c:v>Zahar Kids KSA</c:v>
                </c:pt>
                <c:pt idx="3">
                  <c:v>MOA Lebanon</c:v>
                </c:pt>
                <c:pt idx="4">
                  <c:v>Kids Around Lebanon</c:v>
                </c:pt>
                <c:pt idx="5">
                  <c:v>WSPR By Sylvie Saliba</c:v>
                </c:pt>
                <c:pt idx="6">
                  <c:v>Petit Bateau</c:v>
                </c:pt>
                <c:pt idx="7">
                  <c:v>Kids around Eastern Province KSA</c:v>
                </c:pt>
                <c:pt idx="8">
                  <c:v>CULTI Milano - Lebanon</c:v>
                </c:pt>
                <c:pt idx="9">
                  <c:v>Secret Senses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58-4D92-A1D6-CD9F6328FB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3482928"/>
        <c:axId val="413488832"/>
      </c:barChart>
      <c:catAx>
        <c:axId val="41348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488832"/>
        <c:crosses val="autoZero"/>
        <c:auto val="1"/>
        <c:lblAlgn val="ctr"/>
        <c:lblOffset val="100"/>
        <c:noMultiLvlLbl val="0"/>
      </c:catAx>
      <c:valAx>
        <c:axId val="41348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48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0F045-1AAC-4DB1-861B-B7C60BA6D7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23472-023E-42D8-9B7C-2109C4AFCE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126089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CAC5B-6B59-4635-BF75-AC545026B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D7AF3B-2E32-4F29-91F3-106612069B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4029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184697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99701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18523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19851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71810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06023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16918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96965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69279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77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290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0.7713%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864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75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184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87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94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Petit Bateau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533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77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18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213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Eastern Province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885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9D0A6-2ED9-4FB1-8365-72170D57D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627047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07300-0D3E-4AB1-945D-F70427410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36A80E-C3A5-4B53-AA7E-017F8ECE6A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405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291323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0583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090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2691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7292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1723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1709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3912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351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994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43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99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519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16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20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Petit Bateau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1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Eastern Province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57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327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328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0876E-0E38-4594-9C76-DD7B1B3DA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428417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C788F-F195-4EBA-8170-6D65F08C5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B5CD83-213C-4B37-8B84-335BA63794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4850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947292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930785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130965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038166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21852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985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199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80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660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56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463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62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994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781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140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652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DABD2-03F6-4831-B7E6-85FEEEE7F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54007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AC757-3053-4B6D-9B93-EAB31EB24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DA7301-F9B7-4A61-8F24-25E2D73247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0207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72561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744317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787565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578411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63444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65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496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87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Botswana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99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077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98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474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Côte d’Ivoire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599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Cameroon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6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1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118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979DB-8251-471C-8740-25367D65A3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98173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22252-704E-4089-B4F2-67440CD91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51054F-FCC8-466F-AB0E-4F2AEB2700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7768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154756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153007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023719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548869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43033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872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048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907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935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758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025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08401-512C-40CE-8D5D-18CFFA6A36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61465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D49AC-73FD-4179-8519-515199DEF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514EDA-5B9C-4550-AB46-7A2D04B3FC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9641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00280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3119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7866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4587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3593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727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1730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3873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19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- 2018-02-28 10:37:40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can still benefit from our 50% OFF #SALE on everything at #MOALebanon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 Milano - Lebanon - 2018-02-28 10:25:31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Terra, the perfect #scent for your living room area, available at our store in #ABCAshrafieh facing Zara Kids! #CULTI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628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 Senses - 2018-02-28 10:17:01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NEW in from #LiseCharmel! Make sure to check out our new arrivals in store! #ABCVerdun #SecretSenses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202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Lingerie - 2018-02-28 09:48:26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It's women's week and we are celebrating successful #Lebanese women! #AmalAlamuddin is a top lawyer in the fields of international human rights and international criminal law. #CelebratingSuccessfulWomen #InternationalWomensDay #March8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550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 - 2018-02-28 07:56:20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Spring is just around the corner, get your butterfly necklaces out! #LinaRai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371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 - 2018-02-28 07:55:49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beautiful day to be wearing #Kismet jewelry!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180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B6769-A8A8-4B6F-8E02-86E382F5E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562486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58F7D-F0DA-4454-833A-9FEC54800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13F634-DE9B-4D42-A88A-A2DC96711A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732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97400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9080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1821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5373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2270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9501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7312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1994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50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 - 2018-02-27 13:14:57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Time to seize the day with #Briston!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744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 - 2018-02-27 08:21:38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Keep an eye out for this beautiful ring by #MetierbyTF!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51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 - 2018-02-26 15:28:00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We've got you covered for the perfect #teachersday #gift this year, beautiful designs at affordable prices! Make sure you pass by #WSPR stores to check out the full collection!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767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- 2018-02-26 14:53:14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SALE 50%OFF everything happening at #MOALebanon!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732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 - 2018-02-26 09:27:03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Crushing over this #ring from #Margova!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187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 - 2018-02-26 09:21:56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What's your top picks from #LePetitChato?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762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 - 2018-02-22 08:08:57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Shop the firework collection from #LorJewelery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09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C6552-6664-425B-83C1-24B09AD2D3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404229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D68AF-2D19-494B-A275-B38177F14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44A5E4-C239-4638-B91A-7C0E73F328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2586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84770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0060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1063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5184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1281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212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7298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4109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3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 - 2018-02-22 07:59:34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Calling all jewellery designers with lines for women! Interested? Drop us an email at rita.frangie@pearlbrandsme.com with a preview of your collection for a chance to be featured at #WSPR! Deadline March 7th, 2018.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96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Kids KSA - 2018-02-21 13:10:12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نهائية لغاية ٧٠٪ لدى زهار كيدز ريد سي مول!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 reductions! Benefit from up to 70% #discount at #ZaharKidsKSA Red Sea Mall!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120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 around Eastern Province KSA - 2018-02-21 12:45:25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نهائية لغاية ٧٠٪ لدى كيدز اراوند!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 reductions! Benefit from up to 70% #discount at #KidsaroundKSA all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013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Petit Bateau - 2018-02-21 12:40:19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نهائية لغاية ٧٠٪ لدى بيتي باتو!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 reductions! Benefit from up to 70% #discount at #PetitBateauKSA all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1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 - 2018-02-21 08:13:25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Crushing on those leafs #earrings from #PetitChato!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84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 - 2018-02-21 08:01:33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top picks from #DinaJ!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411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0E596-1BBF-4A61-B05C-89F51FB30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906415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DB39-09A8-4F2E-BCCB-3F9C36D82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D03E0E-9123-4BF7-BA3F-78CE9469C3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8160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27281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6984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4955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7330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5370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2872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9115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393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090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 Senses - 2018-02-21 07:55:26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BUY 2 and GET 60% OFF discount on both on all nightwear at #SecretSenses!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793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Lingerie - 2018-02-21 07:50:30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BUY 2 and GET 60% OFF discount on both on all nightwear at #ZaharLingerie!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56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 Around Lebanon - 2018-02-21 07:47:58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Did you hear? Our 60%OFF #SALE on ALL ready to wear is still happening at #KidsaroundLebanon! Make sure you benefit from 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360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 Milano - Lebanon - 2018-02-21 07:45:35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scented sachets are made to add fragrance to even the smallest spaces! Pick yours at #CULTI!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609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- 2018-02-21 07:43:59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SALE 50%OFF everything happening at #MOALebanon!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184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Kids - 2018-02-20 13:29:20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are so excited to announce that #ZaharKids is opening in #Koura soon!! Waiting for you all!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028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930590-0B6D-4DD7-99A9-30E08C6E0A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95560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EDCE5-B775-4F71-884D-689B65D1F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7581FB-DACB-4BAD-9182-A596D9CB67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2448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197F8-2327-4270-AC80-55863D6EAD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B4CE6-D6AF-4D88-A0B9-F38084D8F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167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E7C40-D010-449F-9554-808E414F2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8546CE-9D53-4EFA-A7E3-05BFD3E486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3039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5C50B-B86C-458E-9245-B079331E2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6776D-E64F-4EB8-8060-0B33D7B81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507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97D20-410E-4995-B492-EA6C8A34B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1B6A88-E3CD-48FE-9007-37F3533894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8869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D2AD1-22C7-4809-B76E-A9CB35850A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E2777-8FBB-44C4-A32D-FE8F755A9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292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CAB6A-48D8-4B32-8231-307151DDD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D16D8A-FC11-4423-B18C-ED4D2E7F49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1674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F70EF-36AA-4B73-A515-EE94909D7C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54EBD-2E18-4C47-A4A6-7A094A75D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556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05F50-4A8D-4FDF-9E7B-2D1D4C28C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E31EB2-6D27-4518-B8BA-178E510F7B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1283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43CE1E-71E5-4BD8-9EA7-300CDDBBF1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D92DB2-400C-4EDD-8EAC-73DB7E541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839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54BC7-12BC-45C7-9979-585EE5461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Likes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078BF9-1808-4CD7-8477-BB43152F9F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900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7724B-CEFB-4310-AB09-7190B36A1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8C602-E56D-4002-96BE-3FC771D38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490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9083A-8349-4FDC-B8EE-45784B211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2B0505-AF0A-4D07-8467-503ABCF4E9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8629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12D91-0016-4D00-A5BA-4C1F6B1CF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E721D-2102-499F-84C5-4FCE4337A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099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C5971-FA99-4D00-B4F9-9870692EF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5AE6D4-60FE-49A2-A7E9-54F3B84807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2681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829D7-636C-4A95-9855-353DB2F82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D6426-2896-4E22-9A5F-3AC2EF4DD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303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CC943-B9E7-4D5A-B6EF-34A838DD5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3D83F0-B340-43C0-B83B-F7F1A5BCFB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03106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1B120-D96A-492C-A901-8099F3A28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E0F34-A5D4-46E7-9256-66D8C597E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785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15B3D-2750-4843-A28E-6F2B042E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E943C8-8FBD-40CA-ACB3-373C615705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6040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AD909-9AAF-4C0D-BB79-60E248E5D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2CF8C-3C84-448A-A2A7-3EDEAA57D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508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E0651-090D-4739-93F4-9C7870A8C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8F48DC-7375-4196-9B05-D6BD442BF4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3924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816A6-8DCA-4D43-AEEE-3EDDCF6BB6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3A9A5-A03F-48EB-A703-5BF0B61ED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6270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4F289-F721-4A49-9BB8-8420CCDE7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0FFBA9-EB59-456D-BFD1-000CEAA3C9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7520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DA26E6-BAC2-4BD7-8E34-60A9D0B1F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DEFE-08DD-443D-A6CE-67C12ED24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6728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62CD1-A21D-4043-A662-D2C6EB37D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B11B06-E6E0-47CF-A41D-0863EBAFA0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5963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54F2D-F05A-462F-8CAB-09E30A007B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5EA9F-66CF-4862-BC13-30F3F71A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2758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19F24-4686-415A-8C77-98BA51A3C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D30591-1E79-488B-B46A-3555BBD1E8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6691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05AEF-5AD5-49C0-AA5B-41D15550F5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613AE-7AF9-4613-8EF9-4F489009A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8944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5E82-876B-4774-B5D5-2ECC74D53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Hide Clicks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909946-09CF-4E9A-BDC3-35EF95A122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5225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B4C5B-877C-4BFC-AF53-3E7023CE36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E7970-EA21-4B5D-8AAC-3D492CCDC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5648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FD37E-6E4A-45B8-A73A-2659D636D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Hide All Clicks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2CA00B-C7B3-4288-BAAC-1EAC2D5B84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7023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BFB6E-D643-4B37-B325-1577597E0E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13339-B175-4003-B7BC-B9314807A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2501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8374F-7358-42CA-A3B9-21977F3EF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Unlike Clicks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D1829C-75B5-4F2C-B20B-B7B3A5D484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9752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D8C50-E4D1-4EA4-8A6F-7EEC7853D7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7BA927-A490-4F2E-96A2-9A74259B3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636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AD7BE-877B-43B6-B773-031A94EF4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Spam Report Clicks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49CA1C-95E9-49AF-B1C3-C84D75C4BE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6300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DFA75-C112-4917-9D81-4A46B7D70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A4660-D6C0-412B-83F7-14D62E401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0010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3AB27-3267-4973-AA7D-0867262BA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DD17D9-389A-49A5-A46D-A9529BF5AA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5325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A67AB-4196-406D-8F76-8A51E233A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4A7D7-FC3E-4209-9B2C-CAF85FECC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771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291C8-4A7C-4431-B916-5046B522F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Lost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388197-4F64-4F29-AD2B-70F3264559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8690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C0390-3F82-419E-977B-416F77A16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6C186-A08E-42AF-817F-47F2116B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7298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A6F92-1EE0-4B64-9788-6D8ADD31E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Unlike Clicks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23C404-064D-467C-BB7E-39D2598367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5785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3BAC8-9A2D-42AB-8421-F9A85F1DAF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4D4CB-4160-41C9-B2E7-4D0D873E3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0653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AD673-5247-4186-A097-BDA30126F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Following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C67C58-D7ED-4414-83C3-444AFDD34E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5157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B7359-DD6A-4CBA-A1BD-42D56B46B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91550-2C75-4CD1-9D0C-2A2A14218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9256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DA765-21FA-4F08-9FF4-4B85EAC71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13C0E8-11CE-41B7-86A5-1AFC5CDD53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0480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E8DF1-61DC-4D3B-81D1-099096538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50013-78BB-4DE8-B712-FCB71A85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6275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78AAF-B9A8-4AEA-984B-470069775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27AA81-4E11-4372-A4D3-917FCD2031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3018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BEF7C-0219-432E-9AD8-1F16411F45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2974A-71EE-43B6-A1E0-3EF3C517A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9079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A3557-2202-464C-8921-79E2EBE2E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65A08E-65DF-4D0C-BA9B-DD11D24B32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9407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72239-A6D0-4BD3-B290-09B5AC6B32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7619F-FEB9-4A98-8ACD-96BAA2255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6694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150CD-728E-4A44-BD24-7A97D6B45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EE03E6-8849-4928-8FE6-28ADC199F2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3253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355369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87136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7139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5836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673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312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Maya Kallab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79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Yasmine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14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Nehal Al 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737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Juliana Aoun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73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Farah Taiba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32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Mariam Salloum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597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Rita E. Nakhoul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862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Amal 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712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Nancy El Marouk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55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Carole Kehdi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775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15EE5-510D-4E4A-AFA2-898E3CD6A8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9677008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2CB71-994A-4DD0-9EE3-9D0BCC06F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B9721F-88B1-4337-8338-6AD2B63B33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9520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566170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42305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8816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6738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319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679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Helena Ibrahim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65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Sabine Hindieh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273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Joudi Tayba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65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Sarah Hindieh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859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Ahlam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651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Rita Mhanna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466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Zoya Abu Habib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89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Elissa Bechara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023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Natalie Obeid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30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Elizabeth Der Artinian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802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6C09EE-9372-41A5-9E96-0737E707F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9002422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57BCC-CC05-4FE8-B3DD-B0AA353E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074844-EC27-45EF-A7C4-9A56FDAFDD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2779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941700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7804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8552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2824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9260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10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Marwa Tayba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950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Josiane Simon Jneid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30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Okdeh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973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Dunia Katerji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825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Sana Zaiter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214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BD2F0-6B10-4C5D-85DD-A3D064495D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1795512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B644D-1FA5-44AE-83A3-230C65D23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A98003-CCFA-4B3D-8307-C8D6EFD904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8997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E82C6-E810-4B65-994B-EBC5FF5702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70DE6-52FB-4D88-A274-030590545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5082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FEE2E-B59A-42E7-931D-3C1CE23B6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29BCC0-0964-4DC8-B31F-83F076ED30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8214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92A342-2E9B-49CA-9F43-4D806E2D3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C85F0-E785-4765-A8A8-1EB6E7875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4950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1712</Words>
  <Application>Microsoft Office PowerPoint</Application>
  <PresentationFormat>On-screen Show (4:3)</PresentationFormat>
  <Paragraphs>817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Calibri</vt:lpstr>
      <vt:lpstr>Arial</vt:lpstr>
      <vt:lpstr>quintly_template</vt:lpstr>
      <vt:lpstr>My Dashboard</vt:lpstr>
      <vt:lpstr>Facebook Key Metrics Table</vt:lpstr>
      <vt:lpstr>Facebook Fans Table</vt:lpstr>
      <vt:lpstr>Facebook Fans By Country Table - 1 of 3</vt:lpstr>
      <vt:lpstr>Facebook Fans By Country Table - 2 of 3</vt:lpstr>
      <vt:lpstr>Facebook Fans By Country Table - 3 of 3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Fan Distribution</vt:lpstr>
      <vt:lpstr>Facebook Interactions Distribution</vt:lpstr>
      <vt:lpstr>Facebook Interaction Rate</vt:lpstr>
      <vt:lpstr>Facebook Interaction Rate By Post Type</vt:lpstr>
      <vt:lpstr>Facebook People Talking About This</vt:lpstr>
      <vt:lpstr>Facebook Average Likes Per Post</vt:lpstr>
      <vt:lpstr>Facebook Average Comments Per Post</vt:lpstr>
      <vt:lpstr>Facebook Average Shares Per Post</vt:lpstr>
      <vt:lpstr>Facebook Average Interactions Per Post</vt:lpstr>
      <vt:lpstr>Facebook Fans Total</vt:lpstr>
      <vt:lpstr>Facebook Fans Lost</vt:lpstr>
      <vt:lpstr>Facebook Reach</vt:lpstr>
      <vt:lpstr>Facebook Engaged Users</vt:lpstr>
      <vt:lpstr>Facebook Page Views</vt:lpstr>
      <vt:lpstr>Facebook Hide Clicks</vt:lpstr>
      <vt:lpstr>Facebook Hide All Clicks</vt:lpstr>
      <vt:lpstr>Facebook Page Unlike Clicks</vt:lpstr>
      <vt:lpstr>Facebook Spam Report Clicks</vt:lpstr>
      <vt:lpstr>Facebook Fans Total</vt:lpstr>
      <vt:lpstr>Facebook Fans Lost</vt:lpstr>
      <vt:lpstr>Facebook Page Unlike Clicks</vt:lpstr>
      <vt:lpstr>Instagram Following Change</vt:lpstr>
      <vt:lpstr>Instagram Interaction Rate By Weekday</vt:lpstr>
      <vt:lpstr>Facebook Average Reactions Per Post</vt:lpstr>
      <vt:lpstr>Facebook Average Interactions Per Post</vt:lpstr>
      <vt:lpstr>Facebook Key Influencers - 1 of 3</vt:lpstr>
      <vt:lpstr>Facebook Key Influencers - 2 of 3</vt:lpstr>
      <vt:lpstr>Facebook Key Influencers - 3 of 3</vt:lpstr>
      <vt:lpstr>Facebook Response Times</vt:lpstr>
      <vt:lpstr>Facebook Response Times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Administrator</dc:creator>
  <cp:lastModifiedBy>Administrator</cp:lastModifiedBy>
  <cp:revision>1</cp:revision>
  <dcterms:created xsi:type="dcterms:W3CDTF">2018-03-05T09:14:19Z</dcterms:created>
  <dcterms:modified xsi:type="dcterms:W3CDTF">2018-03-05T09:15:47Z</dcterms:modified>
</cp:coreProperties>
</file>