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C6E-451D-4E10-8D8F-722121B8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764BA-EC83-4FA0-95F9-6B4627E29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343789"/>
              </p:ext>
            </p:extLst>
          </p:nvPr>
        </p:nvGraphicFramePr>
        <p:xfrm>
          <a:off x="457200" y="1731963"/>
          <a:ext cx="7159753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83683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2341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0935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605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8983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765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861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1428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9815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762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826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256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7808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6452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5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7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@ThaiPBSSciTech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99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01804-1FD1-495B-931C-BFE88AF21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01.06.2024 - 30.06.2024</a:t>
            </a:r>
          </a:p>
        </p:txBody>
      </p:sp>
    </p:spTree>
    <p:extLst>
      <p:ext uri="{BB962C8B-B14F-4D97-AF65-F5344CB8AC3E}">
        <p14:creationId xmlns:p14="http://schemas.microsoft.com/office/powerpoint/2010/main" val="1803579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profiles</dc:title>
  <dc:creator>Frederik Born</dc:creator>
  <cp:lastModifiedBy>Frederik Born</cp:lastModifiedBy>
  <cp:revision>1</cp:revision>
  <dcterms:created xsi:type="dcterms:W3CDTF">2024-07-04T06:38:54Z</dcterms:created>
  <dcterms:modified xsi:type="dcterms:W3CDTF">2024-07-04T06:39:01Z</dcterms:modified>
</cp:coreProperties>
</file>