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E4E80-B916-4DA3-9C6A-5868EDF71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pptvhd36 - 1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B35F7-0349-4428-830D-45FF8C77E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853056"/>
              </p:ext>
            </p:extLst>
          </p:nvPr>
        </p:nvGraphicFramePr>
        <p:xfrm>
          <a:off x="457200" y="1731963"/>
          <a:ext cx="781812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49509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0420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8846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6797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0613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0871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19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pptvhd36 - 2020-11-02 05:15:52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ตารางออกอากาศ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ประจำวันอังคารที่ 3 พฤศจิกายน 2563 ขอแนะนำ
.
✳ 09.15 น. : บางกอก "จะบอกให้"
✳ 09.50 น. : ละคร ธิดาผ้าซิ่น
✳ 15.05 น. : หนังดังยามบ่าย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Saw 2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เกมต่อตาย ตัดเป็น 2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R)
✳ 20.15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: รอบโลก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
✳ 21.30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: ตามสัญญา
.
*รายการและเวลาออกอากาศอาจมีการเปลี่ยนแปลงตามการถ่ายทอดจาก ทรท.
.
ชมสดผ่านออนไลน์ที่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ผังรายการช่องสามสิบหก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03.11.2020 07:13:41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226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00E0A-4BA4-40CE-9D9A-FB0B45C2B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01.11.2020 - 02.11.2020</a:t>
            </a:r>
          </a:p>
        </p:txBody>
      </p:sp>
    </p:spTree>
    <p:extLst>
      <p:ext uri="{BB962C8B-B14F-4D97-AF65-F5344CB8AC3E}">
        <p14:creationId xmlns:p14="http://schemas.microsoft.com/office/powerpoint/2010/main" val="172132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5993-7CAB-45AE-A0EB-0E57B80AA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pptvhd36 - 2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F334E-7BE7-466E-A657-90F698CD4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089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6600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626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5276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6257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0756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4727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2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pptvhd36 - 2020-11-02 05:15:28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ตารางออกอากาศ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ประจำวันจันทร์ที่ 2 พฤศจิกายน 2563 ขอแนะนำ
.
✳ 09.15 น. : บางกอก "จะบอกให้"
✳ 09.50 น. : ละคร ธิดาผ้าซิ่น
✳ 14.30 น.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McDang's Travelogue
✳ 15.05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: หนังดังยามบ่าย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Saw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เกมต่อตาย ตัดเป็น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R) 
✳ 20.15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: รอบโลก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
.
*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รายการและเวลาออกอากาศอาจมีการเปลี่ยนแปลงตามการถ่ายทอดจาก ทรท.
.
ชมสดผ่านออนไลน์ที่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ผังรายการช่องสามสิบหก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03.11.2020 07:13:41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28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50286-42EF-49AE-B42F-1D57B4413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01.11.2020 - 02.11.2020</a:t>
            </a:r>
          </a:p>
        </p:txBody>
      </p:sp>
    </p:spTree>
    <p:extLst>
      <p:ext uri="{BB962C8B-B14F-4D97-AF65-F5344CB8AC3E}">
        <p14:creationId xmlns:p14="http://schemas.microsoft.com/office/powerpoint/2010/main" val="3695748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0C878-24A7-4335-A02F-27FD6C615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pptvhd36 - 3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E986E-3F2F-41E0-80CB-52A434417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70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33443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0796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85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6006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9875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8277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36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pptvhd36 - 2020-11-01 05:15:48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ตารางออกอากาศ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ประจำวันอาทิตย์ที่ 1 พฤศจิกายน 2563 ขอแนะนำ
.
✳ 10.30 น.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Arena 36
✳ 11.00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: เที่ยงทันข่าว
✳ 11.45 น. : เกม 1000 หน้า ป๋าจัดไป
✳ 13.40 น.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Cinema Hits: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รัก 7 ปี ดี 7 หน
✳ 21.25 น. : ถ่ายทอดสดการแข่งขันฟุตบอล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Bundesliga 2020- 2021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ระหว่าง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Freiburg VS Leverkusen
.
*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รายการและเวลาออกอากาศอาจมีการเปลี่ยนแปลงตามการถ่ายทอดจาก ทรท.
.
ชมสดผ่านออนไลน์ที่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ผังรายการช่องสามสิบหก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03.11.2020 07:13:41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167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BCCB5-3E8B-4ECD-8808-19DF5367C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01.11.2020 - 02.11.2020</a:t>
            </a:r>
          </a:p>
        </p:txBody>
      </p:sp>
    </p:spTree>
    <p:extLst>
      <p:ext uri="{BB962C8B-B14F-4D97-AF65-F5344CB8AC3E}">
        <p14:creationId xmlns:p14="http://schemas.microsoft.com/office/powerpoint/2010/main" val="400870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pptvhd36 - 1 of 3</vt:lpstr>
      <vt:lpstr>Instagram Posts Table | pptvhd36 - 2 of 3</vt:lpstr>
      <vt:lpstr>Instagram Posts Table | pptvhd36 - 3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pptvhd36 - 1 of 3</dc:title>
  <dc:creator>Frederik Peiniger</dc:creator>
  <cp:lastModifiedBy>Frederik Peiniger</cp:lastModifiedBy>
  <cp:revision>1</cp:revision>
  <dcterms:created xsi:type="dcterms:W3CDTF">2020-11-03T01:38:25Z</dcterms:created>
  <dcterms:modified xsi:type="dcterms:W3CDTF">2020-11-03T01:38:38Z</dcterms:modified>
</cp:coreProperties>
</file>