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EA8A6-FC40-43B1-B28C-6B5443C09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0F6AB-BE90-4AD4-9704-D78165910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9651612"/>
              </p:ext>
            </p:extLst>
          </p:nvPr>
        </p:nvGraphicFramePr>
        <p:xfrm>
          <a:off x="457200" y="1731963"/>
          <a:ext cx="773582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69568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99366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55625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647307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93055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82038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32205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2228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23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22:37:02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ในหลวง มีพระราชสาส์นแสดงความเสียพระราชหฤทัยกรณีเกิดน้ำท่วมฉับพลันและดินถล่ม เวียดนาม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https://t.co/fYmjYuZkSN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87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21:54:36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เอ๋ ปารีณา" วอน ผู้ที่มีส่วนเกี่ยวข้องอยู่เบื้องหลังม็อบ หยุดใช้เยาวชนเป็นเครื่องมือ เพราะเวลาใกล้จะหมดแล้ว และอาจต้องจบด้วย "ไม่มีแผ่นดินอยู่" 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#ประชุมสภา #ประชุมรัฐสภา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https://t.co/2h0ztrcsdW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99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D0090-056A-4AB3-9AD1-FD845F9B9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192737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FC5AC-9F6E-40D3-9A46-973CD5C93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218F95-A9AB-4888-9C0F-2F3DAA084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780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58597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6511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60536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56222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11011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54605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46991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2116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79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21:24:21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ชลน่าน" เรียกร้อง "บิ๊กตู่" ลาออก พร้อมหนุนรัฐสภา เปิดช่องให้เลือกคนนอกบัญชีพรรคการเมืองเป็นนายกฯ 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#ประชุมสภา #ประชุมรัฐสภา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https://t.co/wIPIsUkYU0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3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21:13:59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20.58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แกนนำประกาศยุติชุมนุม หน้าสถานทูตเยอรมนี หลังใช้เวลาเกือบ 1 ชม. ในการเข้าไปยื่นหนังสือถึงเอกอัครราชทูตเยอรมนีประจำประเทศไทย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https://t.co/MFWwjoKmDX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3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21:10:44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20.40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น้องมายด์ ขึ้นปราศรัย หลังจากยื่นหนังสือให้กับเอกอัครราชทูตเยอรมนีประจำประเทศไทย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https://t.co/ZFmQraJSx0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567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1C8BC-7022-4CA0-B449-699A3C482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133772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7070C-40F8-4B61-8D89-70AE1E7D3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98A8B-1781-4494-8052-2C36A8013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347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50420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9710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60726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73684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969439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16801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34320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6957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66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20:45:15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เกจิดัง ตรวจดวงชะตา นายกฯ พบช่วงนี้มีปัญหารุมเร้า ย้ำให้พยายามประคองสถานการณ์ต่อไป หากผ่าน 13 พ.ย.นี้ไป ดวงจะแข็งมาก และทุกอย่างจะเรียบร้อย!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  https://t.co/48tkKqtPli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39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20:28:12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มวลชนกลุ่ม "คณะราษฎร" เคลื่อนขบวนและยื่นหนังสือต่อ "สถานทูตเยอรมัน" แล้ว ท่ามกลางการดูแลของการ์ดอาสาและจนท.ตำรวจตลอดทาง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https://t.co/FqDEeKENfS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33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B425A-345C-4077-804C-8C41C7C0A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2732537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C5BDF-8529-4B7A-8D8C-40FABF89B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B9EA7-7165-47C3-B3BD-460573BE73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7520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02430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8193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73206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31609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906263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54743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19440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44162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60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19:20:39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18.40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น. ศาลอุทธรณ์ภาค 5 มีการให้ประกันตัว นายอานนท์ นำภา หรือ ทนายอานนท์ ภายใต้หลักทรัพย์ 2 แสนบาทโดยไม่มีเงื่อนไข ทั้งนี้เจ้าหน้าที่อายัดตัวนายอานนท์เพื่อส่งต่อให้ตำรวจ สน.ชนะสงคราม #ม็อบ26ตุลา 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https://t.co/F72I8noiKw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20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19:08:47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นักท่องเที่ยวประเภทพิเศษชุด 2 ถึงไทยแล้วกักตัวทันที 14 วัน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https://t.co/29BqlIPJcp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34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A39C6-80BC-4835-93DA-EB33D9315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249538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55B50-4583-49D1-A892-C203734D2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86B9E8-5A7C-4A31-AD85-FC12C1D5A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645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20144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92459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21013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28062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32211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75675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199225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28762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8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18:59:54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Breaking News :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กกต. มีมติดำเนินคดีอาญา ธนาธร พร้อมอดีต 15 กรรมการบริหารพรรคอนาคตใหม่ประเด็นเงินกู้ 191.2 ล้านบาท
อ่านข่าวนี้ที่นี่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https://t.co/n6CanenR3w https://t.co/KYHf5vIt40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12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18:46:37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นายกฯ แจงกรณี การพูด "อย่าท้าทายพญามัจจุราช" ไม่ได้ข่มขู่ใคร แค่เตือนตัวเองเท่านั้น เพราะก่อนหน้านี้ตนไปร่วมงานศพบ่อย ยัน ไม่ได้ใช้คำพูดนี้ข่มขู่ใคร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#ประชุมสภา #ประชุมรัฐสภา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https://t.co/SSsqgEkZql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90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EE125-1BBC-4B07-997B-DA42BC081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3158515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FC346-5F32-4177-A384-0783D9566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02934-111D-4ADC-B8A0-E48583A1F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6644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66098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779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70662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76546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34952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96229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0615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4678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84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18:32:41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อุ๊ หฤทัย อดีตนักร้องดัง ประกาศเกมรุก เดินหน้ารบด้วยสันติ อหิงสา นัดเคลื่อนไหวพรุ่งนี้ 10 โมง บอกสถานที่ตอน 6 โมงเช้า ร่วมกันปกป้องสถาบันฯ 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https://t.co/l5Klj2MZmh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89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18:28:04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นายกฯ รับทุกอย่างต้องมีการเปลี่ยนแปลง แต่คนไทยหลายสิบล้านคน ไม่อยากเห็นการเปลี่ยนแปลงที่วุ่นวาย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#ประชุมสภา #ประชุมรัฐสภา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https://t.co/JWl8Hqozli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18:27:25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หนึ่ง บางปู ก่อนบ่ายฯ ควักเงินซื้อควายราคา 7 หลัก ไว้เลี้ยงดูเล่น ชาวเน็ตวิจารณ์ โชว์รวยเหมือนคนใช้เงินไม่เป็น #ข่าวบันเทิง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 https://t.co/dj0fb9AuLp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535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D5273-34C8-4B37-BA13-D63C995D1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1595301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54274-655B-43F7-8F76-A83A49F7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0B1ED0-DD33-41BB-B016-9D4A858246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52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68101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32147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46063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70290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04999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348204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24902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7769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97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18:23:48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ไมค์ พิรัชต์ ปิดตายคืนดี ซาร่า บอกชีวิตคู่เป็นเส้นขนาน ไม่มีวันพัฒนาไปไกล เกินกว่าคำว่าพ่อและแม่ของลูก 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ข่าวบันเทิง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https://t.co/s7I3B49bFV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7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18:09:08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วิษณุ เครืองาม" ถามม็อบ หาก "บิ๊กตู่" ลาออกแล้วจะเอา "นายกฯ คนใหม่ จากไหน"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#ประชุมสภา #ประชุมรัฐสภา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https://t.co/K3Y67ZY5Lb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98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17:12:21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สถานทูตเยอรมัน เปิดทางรับหนังสือม็อบคณะราษฎร ถือเป็นการชุมนุมโดยสันติ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https://t.co/fki6T8gHxM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07:11:14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471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8291B-DA85-4BF6-ABCE-876C3827D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3746033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07026-1AEB-4CBF-9B80-AC9403F45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25ECF1-E657-4DA1-A289-71553E954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043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14078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9490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72553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87789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6339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57446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79931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5805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9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16:56:38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มาดามเดียร์ ดันรัฐเปิดเวทีแลกความคิดเห็นกับคนรุ่นใหม่เพื่อพัฒนาประเทศ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
อ่านข่าวนี้ที่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https://t.co/NaafukFYw3 https://t.co/xxvmzIkfUK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0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16:48:53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กรมอนามัย ย้ำ ฟิตเนส ป้องกันการแพร่ โควิด-19 ด้วยความเคร่งครัด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https://t.co/EUnPtP7kNW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64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16:34:09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เริ่มแล้ว! ไลฟ์สดม็อบ 26 ต.ค. บรรยากาศจากแยกสามย่าน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https://t.co/DrAKRKBmdH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#26ตุลาไปสถานทูตเยอรมัน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26.10.2020 19:12:41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22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ACD54-3DF9-4AE0-9451-0E6337F62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3347504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521A2-E54A-4A0A-AB70-8EAF8404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A9374-EEAB-43EB-8102-904AE7C41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5542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0902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9659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363533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402409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76483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84152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13773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0011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401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16:28:01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ระวัง ! ช่วงนี้ลมหนาวพัดตึ้งมาพร้อมไวรัสวายร้าย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RSV -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พบเด็กป่วยแน่นรพ.
อ่านเพิ่มเติม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https://t.co/KFCA336cst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46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15:54:17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ไลฟ์สดเคลื่อนขบวนชุมนุมจากสามย่านไปยังสถานทูตเยอรมัน
#ม็อบ26ตุลา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ชุมนุม26ตุลา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https://t.co/8u4QIytsAi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26.10.2020 19:12:41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15:41:18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ตำรวจเผยผู้ชุมนุมทั้ง 2 กลุ่มชุมนุมโดยไม่ขออนุญาต! #ประชุมสภา #ม็อบ26ตุลา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อ่านข่าวนี้ที่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https://t.co/ThozyJcSOF https://t.co/os4bNzYiUv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27.10.2020 01:09:50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77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E266C-0286-4C67-A33F-6F40E0EE0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2850067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A571B-0E2C-4B14-971B-405CDBE6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SpringNews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C17CE-3358-48C9-8815-ADA0E6514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615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54949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76692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3891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56080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5243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61267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5827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1116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7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15:30:32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ย้อนรอย “ทนายนกเขา” แกนนำไล่ “ทักษิณ” บุกทำเนียบรัฐบาลฯ
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ม็อบ26ตุลา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https://t.co/D04EbL8LaZ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26.10.2020 19:12:41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38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@SpringNews_TV - 2020-10-26 14:54:11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เปิดคำตอบ บิ๊กป้อม ปมนายกจะลาออกหรือไม่? #ประชุมสภา #ม็อบ26ตุลา #ข่าวจริง #สปริงนิวส์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Springnews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อ่านข่าวนี้ที่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https://t.co/FYo6zjQ7UA https://t.co/OW2MK2t7WD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26.10.2020 19:12:41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768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BFE01-74E7-4A16-A657-49CDD64D8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01.10.2020 - 26.10.2020</a:t>
            </a:r>
          </a:p>
        </p:txBody>
      </p:sp>
    </p:spTree>
    <p:extLst>
      <p:ext uri="{BB962C8B-B14F-4D97-AF65-F5344CB8AC3E}">
        <p14:creationId xmlns:p14="http://schemas.microsoft.com/office/powerpoint/2010/main" val="555654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660</Words>
  <Application>Microsoft Office PowerPoint</Application>
  <PresentationFormat>On-screen Show (4:3)</PresentationFormat>
  <Paragraphs>300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Twitter Own and Retweeted Tweets Table | SpringNews - 1 of 10</vt:lpstr>
      <vt:lpstr>Twitter Own and Retweeted Tweets Table | SpringNews - 2 of 10</vt:lpstr>
      <vt:lpstr>Twitter Own and Retweeted Tweets Table | SpringNews - 3 of 10</vt:lpstr>
      <vt:lpstr>Twitter Own and Retweeted Tweets Table | SpringNews - 4 of 10</vt:lpstr>
      <vt:lpstr>Twitter Own and Retweeted Tweets Table | SpringNews - 5 of 10</vt:lpstr>
      <vt:lpstr>Twitter Own and Retweeted Tweets Table | SpringNews - 6 of 10</vt:lpstr>
      <vt:lpstr>Twitter Own and Retweeted Tweets Table | SpringNews - 7 of 10</vt:lpstr>
      <vt:lpstr>Twitter Own and Retweeted Tweets Table | SpringNews - 8 of 10</vt:lpstr>
      <vt:lpstr>Twitter Own and Retweeted Tweets Table | SpringNews - 9 of 10</vt:lpstr>
      <vt:lpstr>Twitter Own and Retweeted Tweets Table | SpringNews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SpringNews - 1 of 10</dc:title>
  <dc:creator>Frederik Peiniger</dc:creator>
  <cp:lastModifiedBy>Frederik Peiniger</cp:lastModifiedBy>
  <cp:revision>1</cp:revision>
  <dcterms:created xsi:type="dcterms:W3CDTF">2020-10-27T02:19:15Z</dcterms:created>
  <dcterms:modified xsi:type="dcterms:W3CDTF">2020-10-27T02:24:30Z</dcterms:modified>
</cp:coreProperties>
</file>