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PPTV HD 36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569</c:v>
                </c:pt>
                <c:pt idx="1">
                  <c:v>468</c:v>
                </c:pt>
                <c:pt idx="2">
                  <c:v>482</c:v>
                </c:pt>
                <c:pt idx="3">
                  <c:v>521</c:v>
                </c:pt>
                <c:pt idx="4">
                  <c:v>473</c:v>
                </c:pt>
                <c:pt idx="5">
                  <c:v>332</c:v>
                </c:pt>
                <c:pt idx="6">
                  <c:v>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1A-489F-B188-3A376C3D26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Thai PBS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707</c:v>
                </c:pt>
                <c:pt idx="1">
                  <c:v>554</c:v>
                </c:pt>
                <c:pt idx="2">
                  <c:v>495</c:v>
                </c:pt>
                <c:pt idx="3">
                  <c:v>555</c:v>
                </c:pt>
                <c:pt idx="4">
                  <c:v>576</c:v>
                </c:pt>
                <c:pt idx="5">
                  <c:v>525</c:v>
                </c:pt>
                <c:pt idx="6">
                  <c:v>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1A-489F-B188-3A376C3D26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Thairath - ไทยรัฐออนไลน์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1009</c:v>
                </c:pt>
                <c:pt idx="1">
                  <c:v>809</c:v>
                </c:pt>
                <c:pt idx="2">
                  <c:v>790</c:v>
                </c:pt>
                <c:pt idx="3">
                  <c:v>834</c:v>
                </c:pt>
                <c:pt idx="4">
                  <c:v>838</c:v>
                </c:pt>
                <c:pt idx="5">
                  <c:v>689</c:v>
                </c:pt>
                <c:pt idx="6">
                  <c:v>718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1A-489F-B188-3A376C3D26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Workpoint Entertainment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251</c:v>
                </c:pt>
                <c:pt idx="1">
                  <c:v>203</c:v>
                </c:pt>
                <c:pt idx="2">
                  <c:v>213</c:v>
                </c:pt>
                <c:pt idx="3">
                  <c:v>211</c:v>
                </c:pt>
                <c:pt idx="4">
                  <c:v>213</c:v>
                </c:pt>
                <c:pt idx="5">
                  <c:v>198</c:v>
                </c:pt>
                <c:pt idx="6">
                  <c:v>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1A-489F-B188-3A376C3D266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Amarin TV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375</c:v>
                </c:pt>
                <c:pt idx="1">
                  <c:v>368</c:v>
                </c:pt>
                <c:pt idx="2">
                  <c:v>376</c:v>
                </c:pt>
                <c:pt idx="3">
                  <c:v>339</c:v>
                </c:pt>
                <c:pt idx="4">
                  <c:v>357</c:v>
                </c:pt>
                <c:pt idx="5">
                  <c:v>388</c:v>
                </c:pt>
                <c:pt idx="6">
                  <c:v>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1A-489F-B188-3A376C3D26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712384"/>
        <c:axId val="301711072"/>
      </c:barChart>
      <c:catAx>
        <c:axId val="30171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11072"/>
        <c:crosses val="autoZero"/>
        <c:auto val="1"/>
        <c:lblAlgn val="ctr"/>
        <c:lblOffset val="100"/>
        <c:noMultiLvlLbl val="0"/>
      </c:catAx>
      <c:valAx>
        <c:axId val="30171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1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BA57B-42A4-447B-9CB7-9F2A98F6C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News Facebook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D1CA68-7AF3-490D-9C10-527B58CCDB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1429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8D3F1-708F-467A-8A10-A59335E2C7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01.08.2020 - 31.08.2020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755F0-FB63-4143-A421-97EFF169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7091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By Weekday | News Facebook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Weekday | News Facebook Group</dc:title>
  <dc:creator>Frederik Peiniger</dc:creator>
  <cp:lastModifiedBy>Frederik Peiniger</cp:lastModifiedBy>
  <cp:revision>1</cp:revision>
  <dcterms:created xsi:type="dcterms:W3CDTF">2020-09-01T07:15:57Z</dcterms:created>
  <dcterms:modified xsi:type="dcterms:W3CDTF">2020-09-01T07:16:02Z</dcterms:modified>
</cp:coreProperties>
</file>