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PPTV HD 36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20.408799999999999</c:v>
                </c:pt>
                <c:pt idx="1">
                  <c:v>45.580800000000004</c:v>
                </c:pt>
                <c:pt idx="2">
                  <c:v>14.5657</c:v>
                </c:pt>
                <c:pt idx="3">
                  <c:v>0</c:v>
                </c:pt>
                <c:pt idx="4">
                  <c:v>10.9148</c:v>
                </c:pt>
                <c:pt idx="5">
                  <c:v>18.658899999999999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E3-4930-8368-531E8316D8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Thai PBS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36.817599999999999</c:v>
                </c:pt>
                <c:pt idx="1">
                  <c:v>42.469299999999997</c:v>
                </c:pt>
                <c:pt idx="2">
                  <c:v>16.837700000000002</c:v>
                </c:pt>
                <c:pt idx="3">
                  <c:v>0</c:v>
                </c:pt>
                <c:pt idx="4">
                  <c:v>7.4901999999999997</c:v>
                </c:pt>
                <c:pt idx="5">
                  <c:v>10.955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E3-4930-8368-531E8316D8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Thairath - ไทยรัฐออนไลน์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84.876300000000001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8.1994000000000007</c:v>
                </c:pt>
                <c:pt idx="5">
                  <c:v>12.795500000000001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E3-4930-8368-531E8316D8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Workpoint Entertainment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19.722300000000001</c:v>
                </c:pt>
                <c:pt idx="2">
                  <c:v>36.699100000000001</c:v>
                </c:pt>
                <c:pt idx="3">
                  <c:v>0</c:v>
                </c:pt>
                <c:pt idx="4">
                  <c:v>12.930400000000001</c:v>
                </c:pt>
                <c:pt idx="5">
                  <c:v>7.4696999999999996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E3-4930-8368-531E8316D8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Amarin TV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12.523300000000001</c:v>
                </c:pt>
                <c:pt idx="1">
                  <c:v>25.846</c:v>
                </c:pt>
                <c:pt idx="2">
                  <c:v>45.420299999999997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E3-4930-8368-531E8316D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680064"/>
        <c:axId val="246680720"/>
      </c:radarChart>
      <c:catAx>
        <c:axId val="24668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80720"/>
        <c:crosses val="autoZero"/>
        <c:auto val="1"/>
        <c:lblAlgn val="ctr"/>
        <c:lblOffset val="100"/>
        <c:noMultiLvlLbl val="0"/>
      </c:catAx>
      <c:valAx>
        <c:axId val="24668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8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08810-BA7A-47C3-918F-60B744CB2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News Facebook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70E631-FAEA-4B82-B62E-8480DF06B3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1704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BEAB0-2DB8-4AF8-9C70-B76E0D3C2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01.03.2020 - 31.03.2020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3CB2D-6BF1-40A4-A3FC-0933EDB7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09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News Facebook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News Facebook Group</dc:title>
  <dc:creator>Frederik Peiniger</dc:creator>
  <cp:lastModifiedBy>Frederik Peiniger</cp:lastModifiedBy>
  <cp:revision>1</cp:revision>
  <dcterms:created xsi:type="dcterms:W3CDTF">2020-04-01T06:28:42Z</dcterms:created>
  <dcterms:modified xsi:type="dcterms:W3CDTF">2020-04-01T06:28:49Z</dcterms:modified>
</cp:coreProperties>
</file>