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8"/>
      <p:bold r:id="rId29"/>
      <p:italic r:id="rId30"/>
      <p:boldItalic r:id="rId3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4" autoAdjust="0"/>
    <p:restoredTop sz="94692" autoAdjust="0"/>
  </p:normalViewPr>
  <p:slideViewPr>
    <p:cSldViewPr snapToGrid="0">
      <p:cViewPr varScale="1">
        <p:scale>
          <a:sx n="59" d="100"/>
          <a:sy n="59" d="100"/>
        </p:scale>
        <p:origin x="84" y="57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3.fntdata"/><Relationship Id="rId35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3/10/2020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3/10/2020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3/10/2020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3/10/2020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3/10/2020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3/10/2020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3/10/2020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3/10/2020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3/10/2020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3/10/2020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BC9EEB-D097-4B8D-AA88-3243907A3B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News Facebook Group - 1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6AC972A-CDA6-4F53-A977-FEF26E0468A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82515180"/>
              </p:ext>
            </p:extLst>
          </p:nvPr>
        </p:nvGraphicFramePr>
        <p:xfrm>
          <a:off x="457200" y="1731963"/>
          <a:ext cx="7818120" cy="1310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6">
                  <a:extLst>
                    <a:ext uri="{9D8B030D-6E8A-4147-A177-3AD203B41FA5}">
                      <a16:colId xmlns:a16="http://schemas.microsoft.com/office/drawing/2014/main" val="51605668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2306331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688238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799137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527393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859800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592097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481794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485494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232413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750836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33881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34236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084223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557554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519867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002705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4004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165872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037CA48-0F0E-46FC-9CD9-359F3DADC7B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01.02.2020 - 29.02.2020</a:t>
            </a:r>
          </a:p>
        </p:txBody>
      </p:sp>
    </p:spTree>
    <p:extLst>
      <p:ext uri="{BB962C8B-B14F-4D97-AF65-F5344CB8AC3E}">
        <p14:creationId xmlns:p14="http://schemas.microsoft.com/office/powerpoint/2010/main" val="24546234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4E5B1F-8735-44A2-A8C6-F3F9485DCC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News Facebook Group - 2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72664B6-9C0B-4045-82DA-79DB8844B1C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6761487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6">
                  <a:extLst>
                    <a:ext uri="{9D8B030D-6E8A-4147-A177-3AD203B41FA5}">
                      <a16:colId xmlns:a16="http://schemas.microsoft.com/office/drawing/2014/main" val="100202854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02342067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956573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807923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983805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021802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245996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513284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493094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674668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496812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96132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324430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179619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73673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561697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863369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766884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07000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PPTV HD 36 - 2020-02-29 23:59:58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วุ่นท้ายเกม!! เสือใต้กดครึ่งโหลบุกถล่ม ฮอฟเฟ่นไฮม์ 6-0 รั้งจ่าฝูงต่อ 
เป็นเกมที่เกิดเรื่องวุ่นวายขึ้นในเกมแม้จะไม่ส่งผลต่อการแข่งขันที่ บาเยิร์น มิวนิค บุกมาเอาชนะ ฮอฟเฟ่นไฮม์ ไปได้ถึง 6-0 จาก แซร์จ กนาบรี้ ในนาทีที่ 2 โยชัว คิมมิช ในนาทีที่ 7 โยชัว เซิร์คซี ในนาทีที่ 15 ฟิลิปเป้ คูตินโญ่ ในนาทีที่ 33 และนาทีที่ 47 และประตูปิดท้ายจาก เลออน โกเร็ตซ์ก้า ในนาทีที่ 62 โดยก่อนจบเกมนี้แฟนบอล เสือใต้ได้ก่อความวุ่นวายขึ้นด้วยการแสดงพฤติกรรมอันไม่เหมาะสมสื่อถึงสโมสรฮอฟเฟ่นไฮม์ทำให้มีการหยุดเกมเกิดขึ้น
โดยหลังจบเกมนี้ บาเยิร์น มิวนิค เก็บ 3 คะแนนเพิ่มเป็น 52 คะแนนรั้งจ่าฝูงบุนเดสลีกาหลังผ่าน 24 เกม แต่จากเหตุการณ์ที่เกิดขึ้นต้องตามดูว่าสโมสร บาเยิร์น มิวนิค จะถูกลงโทษอย่างไรบ้าง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PPTVHD36 #PPTVSport #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ดูบอลฟรี #ลิงก์ไม่ปลิว #ลิงก์ดูบอล #ตารางบอล #ดูบอลฟรีดูพีพีทีวีช่อง36 #บุนเดสลีกา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https://scontent.xx.fbcdn.net/v/t1.0-9/p720x720/88107402_3957851547565928_648473266364612608_o.jpg?_nc_cat=109&amp;_nc_sid=8024bb&amp;_nc_ohc=RicQIMxakuEAX-T5NK8&amp;_nc_ht=scontent.xx&amp;_nc_tp=6&amp;oh=a011e8855a782fd4b7b6015caa8b447d&amp;oe=5E80C3AF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05.03.2020 08:15:45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0.0196 %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473947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193CAD-120D-4984-9E79-D7CDD644B35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01.02.2020 - 29.02.2020</a:t>
            </a:r>
          </a:p>
        </p:txBody>
      </p:sp>
    </p:spTree>
    <p:extLst>
      <p:ext uri="{BB962C8B-B14F-4D97-AF65-F5344CB8AC3E}">
        <p14:creationId xmlns:p14="http://schemas.microsoft.com/office/powerpoint/2010/main" val="7767035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6A5F08-F425-4D68-937A-3C94835FC3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News Facebook Group - 3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0D30967-C89E-41F4-8E5D-0F57E4B3CCF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9073440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6">
                  <a:extLst>
                    <a:ext uri="{9D8B030D-6E8A-4147-A177-3AD203B41FA5}">
                      <a16:colId xmlns:a16="http://schemas.microsoft.com/office/drawing/2014/main" val="77649097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54642526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738163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225969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204231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991386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503934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579234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524592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530359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220215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450855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008278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157192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683762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087134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232057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672604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15521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Thairath - </a:t>
                      </a:r>
                      <a:r>
                        <a:rPr kumimoji="0" lang="th-TH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ไทยรัฐออนไลน์ - 2020-02-29 23:55:05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"เชลซี" หวิดพัง บุกไล่เจ๊าบอร์นมัธระทึก สรุปผลพรีเมียร์ลีก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external.xx.fbcdn.net/safe_image.php?d=AQCROb1ZadTElrtH&amp;w=720&amp;h=720&amp;url=https%3A%2F%2Fwww.thairath.co.th%2Fmedia%2FdFQROr7oWzulq5FZYkPVTsC7C889rULq2KqsUvzkBNfYa5RCTffPUg1KcN4nkKAWEH2.jpg&amp;cfs=1&amp;sx=461&amp;sy=0&amp;sw=720&amp;sh=720&amp;_nc_hash=AQDps_4hv-hjMie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03.03.2020 02:47:39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808216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A7E3CE1-CA22-4D56-8A55-AAA01945216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01.02.2020 - 29.02.2020</a:t>
            </a:r>
          </a:p>
        </p:txBody>
      </p:sp>
    </p:spTree>
    <p:extLst>
      <p:ext uri="{BB962C8B-B14F-4D97-AF65-F5344CB8AC3E}">
        <p14:creationId xmlns:p14="http://schemas.microsoft.com/office/powerpoint/2010/main" val="18254156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FBBE07-5810-4441-8887-953E7A85AC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News Facebook Group - 4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252801A-1969-40F5-8A66-C65A2322F3F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7656613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6">
                  <a:extLst>
                    <a:ext uri="{9D8B030D-6E8A-4147-A177-3AD203B41FA5}">
                      <a16:colId xmlns:a16="http://schemas.microsoft.com/office/drawing/2014/main" val="379766372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535006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155069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863616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67330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677847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185305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165473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562682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411419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035787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744726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875819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504191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980966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395452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212802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462933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72280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Amarin TV - 2020-02-29 23:45:00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ถ้าอยากเป็นผู้หญิงโง่ๆ ให้ไอ้จ้ามันหลอก ก็แล้วแต่!!
#นึกว่ารักแท้สุดท้ายแค่หลอกใช้ #เจออย่างงี้มีจุก
.
ชมย้อนหลัง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ep14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ได้แล้วที่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https://youtu.be/1hD5j7z2ozk
.
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ติดตามละคร "ทะเลแปร"
ทุกวันเสาร์ - อาทิตย์ เวลา 22.00 น.
ทางอมรินทร์ทีวี เอชดี ช่อง 34
.
#ทะเลแปร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ep14
#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สุดสัปดาห์ช่อง34ละครดีสี่ทุ่ม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AmarinTV34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s720x720/83921839_223578362131161_8972566021445517312_n.jpg?_nc_cat=110&amp;_nc_sid=f2c4d5&amp;_nc_oc=AQnmomPfyciWYWcbio7nGRmoCJ0qWovA-utZZUtkdoAo5XozpL8G3u5Jowp2y3-vYoQ&amp;_nc_ht=scontent.xx&amp;_nc_tp=7&amp;oh=2df072b43b030c4c4e143377017a1bd2&amp;oe=5E9845D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09.03.2020 02:15:33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0.4223 %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418740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E7EB82-4BFA-42FD-8BF9-EF1FEA7B1A3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01.02.2020 - 29.02.2020</a:t>
            </a:r>
          </a:p>
        </p:txBody>
      </p:sp>
    </p:spTree>
    <p:extLst>
      <p:ext uri="{BB962C8B-B14F-4D97-AF65-F5344CB8AC3E}">
        <p14:creationId xmlns:p14="http://schemas.microsoft.com/office/powerpoint/2010/main" val="27121880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E41127-D1BB-41FC-AF1B-8D3DDB276C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News Facebook Group - 5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D69F914-E23B-4825-A4C9-6B767E3DF02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1513595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6">
                  <a:extLst>
                    <a:ext uri="{9D8B030D-6E8A-4147-A177-3AD203B41FA5}">
                      <a16:colId xmlns:a16="http://schemas.microsoft.com/office/drawing/2014/main" val="206477607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08955376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959698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838723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042917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683455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06679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15626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04761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880673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986430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679486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481999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696988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812686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308714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938670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105549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52195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Thai PBS - 2020-02-29 23:40:25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ซูเปอร์โพลเผยผลสำรวจเรื่อง การรับรู้ของประชาชนต่อโรค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COVID19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จำนวน 1,115 ตัวอย่าง ช่วงวันที่ 25 - 28 ก.พ. 63 
.
1) การรับรู้ข่าวการแพร่ระบาดของไวรัสโควิด-19
• 83.6% มากถึงมากที่สุด
• 12.2% ปานกลาง
• 4.2% น้อยที่สุด
.
2) การให้ความสำคัญต่อการแพร่ระบาดของไวรัสโควิด-19
• 79.4% ให้ความสำคัญมากถึงมากที่สุด 
• 12.3% ให้ความสำคัญระดับปานกลาง 
• 8.3% ให้ความสำคัญน้อยถึงน้อยที่สุด
.
3) ความตระหนักดูแลสุขภาพช่วงระบาดของไวรัสโควิด-19
• 81.9% ตระหนักดูแลสุขภาพมากถึงมากที่สุด
• 16.3% ดูแลสุขภาพระดับปานกลาง 
• 1.8% ดูแลน้อยถึงน้อยที่สุด
.
4) ความพึงพอใจต่อรัฐบาล นายกฯ และรองนายกฯ ในการแก้ปัญหาโควิด-19 จริงจัง
• 64.3% พอใจมากถึงมากที่สุด 
• 15.5% พอใจปานกลาง
• 20.2% พอใจน้อยถึงน้อยที่สุด
.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📌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รู้สู้ภัย #ไวรัสโคโรนาสายพันธุ์ใหม่2019 (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COVID-19)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กับ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ThaiPBS www.thaipbs.or.th/Coronavirus2019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https://scontent.xx.fbcdn.net/v/t1.0-9/s720x720/88039018_10163479996165085_4540752013603897344_o.png?_nc_cat=100&amp;_nc_sid=8024bb&amp;_nc_ohc=ubjxdoSXVwAAX-zQ4vT&amp;_nc_ht=scontent.xx&amp;oh=eb116d5ed16d939c9eb90367b9ac679c&amp;oe=5E99D190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04.03.2020 02:23:55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795701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26A708-1BD2-479B-A668-4C87F6A5FA8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01.02.2020 - 29.02.2020</a:t>
            </a:r>
          </a:p>
        </p:txBody>
      </p:sp>
    </p:spTree>
    <p:extLst>
      <p:ext uri="{BB962C8B-B14F-4D97-AF65-F5344CB8AC3E}">
        <p14:creationId xmlns:p14="http://schemas.microsoft.com/office/powerpoint/2010/main" val="24450847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6C8895-9597-4691-AA18-730FB748CA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News Facebook Group - 6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17050EE-AEFC-4664-A8CF-B079C32EE3F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0446971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6">
                  <a:extLst>
                    <a:ext uri="{9D8B030D-6E8A-4147-A177-3AD203B41FA5}">
                      <a16:colId xmlns:a16="http://schemas.microsoft.com/office/drawing/2014/main" val="1198274188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40785431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87688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504547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254712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461256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67929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883212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427334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679134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29108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148902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647064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33229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647546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382594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523906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0664613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45010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Thairath - </a:t>
                      </a:r>
                      <a:r>
                        <a:rPr kumimoji="0" lang="th-TH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ไทยรัฐออนไลน์ - 2020-02-29 23:37:10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มาแล้ว รายชื่อ 11 ตัวจริง "ลิเวอร์พูล" บุกดวล "วัตฟอร์ด"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external.xx.fbcdn.net/safe_image.php?d=AQBhKgCa1ft0IDNe&amp;w=720&amp;h=720&amp;url=https%3A%2F%2Fwww.thairath.co.th%2Fmedia%2FdFQROr7oWzulq5FZYkPVTsO3kD95olZdqOadlolIBPKNIiS85NMpXXSwLfDCziePiMM.jpg&amp;cfs=1&amp;sx=113&amp;sy=0&amp;sw=720&amp;sh=720&amp;_nc_hash=AQAp7u4h8AQThgg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02.03.2020 14:18:04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268932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55D2D7-06AC-4BCA-A57C-FEE4A87664A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01.02.2020 - 29.02.2020</a:t>
            </a:r>
          </a:p>
        </p:txBody>
      </p:sp>
    </p:spTree>
    <p:extLst>
      <p:ext uri="{BB962C8B-B14F-4D97-AF65-F5344CB8AC3E}">
        <p14:creationId xmlns:p14="http://schemas.microsoft.com/office/powerpoint/2010/main" val="251818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963C45-79C3-47CF-9B2E-F4A7BCF8B9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News Facebook Group - 7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4CDCF3E-19F9-4411-BA4D-7065CEC80FE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5434610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6">
                  <a:extLst>
                    <a:ext uri="{9D8B030D-6E8A-4147-A177-3AD203B41FA5}">
                      <a16:colId xmlns:a16="http://schemas.microsoft.com/office/drawing/2014/main" val="1841085918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37578488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456405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037084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477268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348276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370679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10122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330393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941904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458976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794773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283910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065509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103634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201212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678912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132394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53038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Thai PBS - 2020-02-29 23:30:37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โหนราวรถเมล์อย่างไรให้ปลอดภัยจากอุบัติเหตุรถเมล์เบรกกะทันหัน และหากปวดเมื่อยจากการนั่งรถนาน ๆ ควรจะบำบัดอาการเหล่านี้อย่างไร มาฟังคำแนะนำกันค่ะ 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📌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ชมคลิป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https://program.thaipbs.or.th/watch/8Em1iu #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คนสู้โรค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ThaiPBS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external.xx.fbcdn.net/safe_image.php?d=AQDtJ3olK8cMQcdv&amp;w=720&amp;h=720&amp;url=https%3A%2F%2Fthaipbs-program.s3-ap-southeast-1.amazonaws.com%2Fcontent%2Fimages%2Fvideo%2F1%2FJ4%2F4V%2F1J44VAeSjpvk-default.jpg&amp;cfs=1&amp;sx=330&amp;sy=0&amp;sw=720&amp;sh=720&amp;_nc_hash=AQBvReCCBGpXIM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04.03.2020 02:23:55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31820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2AFF29-4DA3-4D10-B051-0975BFA905D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01.02.2020 - 29.02.2020</a:t>
            </a:r>
          </a:p>
        </p:txBody>
      </p:sp>
    </p:spTree>
    <p:extLst>
      <p:ext uri="{BB962C8B-B14F-4D97-AF65-F5344CB8AC3E}">
        <p14:creationId xmlns:p14="http://schemas.microsoft.com/office/powerpoint/2010/main" val="14021218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261FF9-CEAA-43DE-8159-2C3D4661B2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News Facebook Group - 8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5163947-B99D-4394-8A02-86ED1153395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3277528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6">
                  <a:extLst>
                    <a:ext uri="{9D8B030D-6E8A-4147-A177-3AD203B41FA5}">
                      <a16:colId xmlns:a16="http://schemas.microsoft.com/office/drawing/2014/main" val="1197409508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88201771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327886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399101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249759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260024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477676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796137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526956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636642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067298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561575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298127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961217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815776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822395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148479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940570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36148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Amarin TV - 2020-02-29 23:30:00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อย่าคิดมาเทียบชั้น เพราะว่าคุณแท้ตกับน้องนก มันคนละระดับกัน!!
#อุ๊ปปปส์ #คุณครูภาแรงอีกแล้ววววว 
.
ชมย้อนหลัง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ep14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ได้แล้วที่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https://youtu.be/1hD5j7z2ozk
.
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ติดตามละคร "ทะเลแปร"
ทุกวันเสาร์ - อาทิตย์ เวลา 22.00 น.
ทางอมรินทร์ทีวี เอชดี ช่อง 34
.
#ทะเลแปร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ep14
#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สุดสัปดาห์ช่อง34ละครดีสี่ทุ่ม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AmarinTV34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s720x720/83259547_128748215222410_2107316306393956352_n.jpg?_nc_cat=107&amp;_nc_sid=f2c4d5&amp;_nc_oc=AQkHAmPPVVRHre9CcpD4ebLzT1cmO8gfOF8nGddFEoAF7ENj5uRC6UhUK_Eiia2U2Bg&amp;_nc_ht=scontent.xx&amp;_nc_tp=7&amp;oh=3b1051dc4c12c92cf6fc26ac520f77b2&amp;oe=5E90E3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10.03.2020 02:25:31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0.2821 %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233376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215996-4BC6-429C-89F6-B3DDC5D5497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01.02.2020 - 29.02.2020</a:t>
            </a:r>
          </a:p>
        </p:txBody>
      </p:sp>
    </p:spTree>
    <p:extLst>
      <p:ext uri="{BB962C8B-B14F-4D97-AF65-F5344CB8AC3E}">
        <p14:creationId xmlns:p14="http://schemas.microsoft.com/office/powerpoint/2010/main" val="29372142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632F00-6201-49B2-A7B5-7EAB31227C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News Facebook Group - 9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5EEB207-01BF-435D-B87C-98FCFB9C6B9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6516942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6">
                  <a:extLst>
                    <a:ext uri="{9D8B030D-6E8A-4147-A177-3AD203B41FA5}">
                      <a16:colId xmlns:a16="http://schemas.microsoft.com/office/drawing/2014/main" val="1775884228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31189133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45320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277706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6964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774597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754278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718596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279717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362941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36345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345860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921415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805390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947494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404808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144344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426579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30694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PPTV HD 36 - 2020-02-29 23:26:28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นักเตะทั้ง 2 ทีมตัดสินใจไม่ทำเกมรุกเข้าใส่กันเพื่อเป็นการต่อต้านการกระทำของแฟนบอลที่แสดงออกอย่างไม่เหมาะสมต่อคู่แข่ง
ชมสดทางสถานีโทรทัศน์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PPTV HD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ช่อง 36
ทางออนไลน์ช่องที่ 1 &gt;&gt;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https://www.pptvhd36.com/live
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และ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Application : PPTVHD36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สามารถดาวน์โหลดได้ที่
-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iOS : http://goo.gl/Jt1qMA
- Android : http://goo.gl/nTWUS2
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ลูกค้า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AIS play Box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สามารถรับชมฟุตบอลทุกลีกของ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PPTV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ได้แล้ว สอบถามข้อมูลเพิ่มเติม โทร.1175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PPTVHD36 #PPTVSport #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ดูบอลฟรี #ลิงก์ไม่ปลิว #ลิงก์ดูบอล #ตารางบอล #ดูบอลฟรีดูพีพีทีวีช่อง36 #บุนเดสลีกา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08.03.2020 20:26:28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0.1374 %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134948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580515D-78AD-4E63-AA51-D1C4CFCB334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01.02.2020 - 29.02.2020</a:t>
            </a:r>
          </a:p>
        </p:txBody>
      </p:sp>
    </p:spTree>
    <p:extLst>
      <p:ext uri="{BB962C8B-B14F-4D97-AF65-F5344CB8AC3E}">
        <p14:creationId xmlns:p14="http://schemas.microsoft.com/office/powerpoint/2010/main" val="5350306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15BFEB-0136-4710-884C-E7B0B11B5F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News Facebook Group - 10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D2087F0-4C84-44D6-BA3E-E34D3BC38AF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2014349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6">
                  <a:extLst>
                    <a:ext uri="{9D8B030D-6E8A-4147-A177-3AD203B41FA5}">
                      <a16:colId xmlns:a16="http://schemas.microsoft.com/office/drawing/2014/main" val="216573932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08707134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196544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826639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303747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885098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142384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481848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636738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331397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925894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200411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526806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771224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156129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50578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347767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423500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05662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PPTV HD 36 - 2020-02-29 23:23:37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เกมการแข่งขันกลับมาดำเนินต่อโดยจะเริ่มต่อจากนาทีที่ 77
ชมสดทางสถานีโทรทัศน์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PPTV HD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ช่อง 36
ทางออนไลน์ช่องที่ 1 &gt;&gt;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https://www.pptvhd36.com/live
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และ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Application : PPTVHD36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สามารถดาวน์โหลดได้ที่
-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iOS : http://goo.gl/Jt1qMA
- Android : http://goo.gl/nTWUS2
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ลูกค้า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AIS play Box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สามารถรับชมฟุตบอลทุกลีกของ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PPTV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ได้แล้ว สอบถามข้อมูลเพิ่มเติม โทร.1175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PPTVHD36 #PPTVSport #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ดูบอลฟรี #ลิงก์ไม่ปลิว #ลิงก์ดูบอล #ตารางบอล #ดูบอลฟรีดูพีพีทีวีช่อง36 #บุนเดสลีกา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https://scontent.xx.fbcdn.net/v/t1.0-9/s720x720/88015293_3957742647576818_558042145831780352_o.jpg?_nc_cat=101&amp;_nc_sid=8024bb&amp;_nc_ohc=dSiqpkBXYJ4AX8G24RZ&amp;_nc_ht=scontent.xx&amp;_nc_tp=7&amp;oh=daf8c83392be67f652d44bf264e2b6db&amp;oe=5E8399BC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04.03.2020 20:27:32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0.0481 %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943444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2DAC0B-609C-4AAD-A4B6-E3C52657EAF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01.02.2020 - 29.02.2020</a:t>
            </a:r>
          </a:p>
        </p:txBody>
      </p:sp>
    </p:spTree>
    <p:extLst>
      <p:ext uri="{BB962C8B-B14F-4D97-AF65-F5344CB8AC3E}">
        <p14:creationId xmlns:p14="http://schemas.microsoft.com/office/powerpoint/2010/main" val="109540053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F97B48-100E-4E04-9EA3-6BF3972246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News Facebook Group - 11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8EF8D80-F69C-4071-9E2E-4A27A7A13A9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206340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6">
                  <a:extLst>
                    <a:ext uri="{9D8B030D-6E8A-4147-A177-3AD203B41FA5}">
                      <a16:colId xmlns:a16="http://schemas.microsoft.com/office/drawing/2014/main" val="2822836208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49613884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793853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523626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411497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895455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016039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01541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206796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758567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433611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766394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126648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676463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532800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381697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479445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6928265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65085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Thai PBS - 2020-02-29 23:19:09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เราอยากให้คนไทยทุกคนได้ชมคลิปนี้...
แล้วคุณจะได้รับรู้ว่าดินแดนแห่งนี้...สำคัญอย่างไร...
(ชมคลิปนี้แล้วคุณจะเข้าใจ)
..........................................................................
นอกจากจะเป็นดินแดนแห่งประวัติศาตร์แล้ว
จังหวัดจันทบุรียังเป็นสถานที่จัดการแข่งขันจักรยานดาวน์ฮิล
ชิงแชมป์ประเทศไทยอีกด้วย...ไทยพีบีเอสถ่ายทอดสด
ในวันอาทิตย์ที่ 1 มี.ค. 63ตั้งแต่เวลา 14.05-16.00 น.
#ทางไทยพีบีเอส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p720x720/69463106_213427923184779_3576566524627910656_n.jpg?_nc_cat=101&amp;_nc_sid=f2c4d5&amp;_nc_oc=AQmoq_I4z7nztnRqRT1knGS98Y42jXbYj8L04Eb273_biQbgEihayMtD-tp9WQerTfY&amp;_nc_ht=scontent.xx&amp;_nc_tp=6&amp;oh=edac4e38fd2082b1c9b9618a2f7f1a87&amp;oe=5E931D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06.03.2020 02:19:46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0.0295 %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226201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A60839D-4AFA-4C77-8D9D-9A176876FE5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01.02.2020 - 29.02.2020</a:t>
            </a:r>
          </a:p>
        </p:txBody>
      </p:sp>
    </p:spTree>
    <p:extLst>
      <p:ext uri="{BB962C8B-B14F-4D97-AF65-F5344CB8AC3E}">
        <p14:creationId xmlns:p14="http://schemas.microsoft.com/office/powerpoint/2010/main" val="8152778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0F4D77-4945-497F-BC43-DDC11A117A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News Facebook Group - 12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53629E6-188C-4FFB-BEA7-61A1C5AFF8A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4418924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6">
                  <a:extLst>
                    <a:ext uri="{9D8B030D-6E8A-4147-A177-3AD203B41FA5}">
                      <a16:colId xmlns:a16="http://schemas.microsoft.com/office/drawing/2014/main" val="339344970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63008828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69054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073835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820646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080888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814831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357202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745877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800101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348579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697890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250734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871572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317991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454091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054751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65658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71180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Amarin TV - 2020-02-29 23:16:43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สเต็ปการอ่อยที่ใครก็คาดไม่ถึงเอาไปเลย
10คะแนนเต็มค่ะคุณน้อง #ยืนหนึ่งเรื่องการอ่อย
.
#ทะเลแปร
#สุดสัปดาห์ช่อง34ละครดีสี่ทุ่ม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AmarinTV34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s720x720/88010252_2819501658087727_1483324448105824256_o.jpg?_nc_cat=104&amp;_nc_sid=8024bb&amp;_nc_oc=AQlbdORoX0jpTothOIbNMHAigti4jbHPnZyUZy5sVAkvEWqFURFkzkw388yzdeKCXF4&amp;_nc_ht=scontent.xx&amp;_nc_tp=7&amp;oh=d1fcdeca520fc009ad3a911d0693166f&amp;oe=5E93BAD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08.03.2020 02:27:07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0.0280 %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60455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AE9B6ED-7918-4A21-89C1-E1A184F834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01.02.2020 - 29.02.2020</a:t>
            </a:r>
          </a:p>
        </p:txBody>
      </p:sp>
    </p:spTree>
    <p:extLst>
      <p:ext uri="{BB962C8B-B14F-4D97-AF65-F5344CB8AC3E}">
        <p14:creationId xmlns:p14="http://schemas.microsoft.com/office/powerpoint/2010/main" val="108438776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4BBB57-CDAC-4AA4-8B80-C4CE58A49A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News Facebook Group - 13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11AA890-16EF-4AF4-8BAD-FBC39372AC8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5848026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6">
                  <a:extLst>
                    <a:ext uri="{9D8B030D-6E8A-4147-A177-3AD203B41FA5}">
                      <a16:colId xmlns:a16="http://schemas.microsoft.com/office/drawing/2014/main" val="223021513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73405834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455676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339401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549573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509858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967298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17371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710329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428426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747002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588973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486855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097932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964324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052682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111320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354499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18966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Thairath - </a:t>
                      </a:r>
                      <a:r>
                        <a:rPr kumimoji="0" lang="th-TH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ไทยรัฐออนไลน์ - 2020-02-29 23:15:25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ต้องบอกว่านักมวยชาวกัมพูชารายนี้ไม่ธรรมดาจริงๆ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https://external.xx.fbcdn.net/safe_image.php?d=AQDw88GVdKOXpify&amp;w=630&amp;h=630&amp;url=https%3A%2F%2Fwww.thairath.co.th%2Fmedia%2FdFQROr7oWzulq5FZYkPVTsYfXeymzPJjq7Sr8ZLxG1E909GiXx7zEj64Clv0yanBL9L.jpg&amp;cfs=1&amp;_nc_hash=AQCWKTTR_yHF_pn_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02.03.2020 02:12:22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0.0021 %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009090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E974057-36E2-45AF-8F0F-75CCFB20961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01.02.2020 - 29.02.2020</a:t>
            </a:r>
          </a:p>
        </p:txBody>
      </p:sp>
    </p:spTree>
    <p:extLst>
      <p:ext uri="{BB962C8B-B14F-4D97-AF65-F5344CB8AC3E}">
        <p14:creationId xmlns:p14="http://schemas.microsoft.com/office/powerpoint/2010/main" val="110747591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E59988-70E5-4E00-BE07-D96CF76FCA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News Facebook Group - 14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C9EE519-5712-41CD-BCB3-3EEFD078D9E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3041807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6">
                  <a:extLst>
                    <a:ext uri="{9D8B030D-6E8A-4147-A177-3AD203B41FA5}">
                      <a16:colId xmlns:a16="http://schemas.microsoft.com/office/drawing/2014/main" val="359037884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58190193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761067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810496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125337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885155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632494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512895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273710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61505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951885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127182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146129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416391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177805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654206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176755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750038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63066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PPTV HD 36 - 2020-02-29 23:15:13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รายการ “รอบโลก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By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กรุณา บัวคำศรี” คว้ารางวัล “ข่าวดีเด่น” โทรทัศน์ทองคำครั้งที่ 34 ประจำปี 2562 
.
ติดตามรายการ “รอบโลก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By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กรุณา บัวคำศรี” ได้ทุกวันพุธและวันพฤหัสบดี เวลา 22.30น. ทาง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PPTV HD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ช่อง 36 และรับชมออนไลน์ทาง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http://pptv36.tv/9Oh
.
#PPTVHD36 #PPTVNews #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ช่อง36 #กรุณาบัวคำศรี #รอบโลก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By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กรุณาบัวคำศรี #ข่าวดีเด่น #รางวัลโทรทัศน์ทองคำ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https://scontent.xx.fbcdn.net/v/t1.0-9/p720x720/88205471_3957715664246183_4226821506635661312_o.jpg?_nc_cat=105&amp;_nc_sid=110474&amp;_nc_ohc=cjhbpj9zb9sAX8rSn2L&amp;_nc_ht=scontent.xx&amp;_nc_tp=6&amp;oh=02d9e007c9a6a08c1a6a8dc1b683745b&amp;oe=5E8385D6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04.03.2020 02:26:52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766876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ED86236-DF6D-4FAA-B11F-8072C55DF78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01.02.2020 - 29.02.2020</a:t>
            </a:r>
          </a:p>
        </p:txBody>
      </p:sp>
    </p:spTree>
    <p:extLst>
      <p:ext uri="{BB962C8B-B14F-4D97-AF65-F5344CB8AC3E}">
        <p14:creationId xmlns:p14="http://schemas.microsoft.com/office/powerpoint/2010/main" val="78040774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698646-DDFB-4FD1-A195-F7F840FC0C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News Facebook Group - 15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A2CFE06-E63D-471A-A888-6D1877C9CC6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7681084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6">
                  <a:extLst>
                    <a:ext uri="{9D8B030D-6E8A-4147-A177-3AD203B41FA5}">
                      <a16:colId xmlns:a16="http://schemas.microsoft.com/office/drawing/2014/main" val="259835843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83403555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483594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836187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194802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552023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945877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796271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905509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36045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166338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046647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578008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538787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217339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289883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736732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963648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03239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PPTV HD 36 - 2020-02-29 23:13:35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ในนาทีที่ 80 นักเตะและทีมงานของ ฮอฟเฟ่นไฮม์ ตัดสินใจร่วมกันเดินออกจากสนาม
ชมสดทางสถานีโทรทัศน์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PPTV HD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ช่อง 36
ทางออนไลน์ช่องที่ 1 &gt;&gt;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https://www.pptvhd36.com/live
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และ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Application : PPTVHD36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สามารถดาวน์โหลดได้ที่
-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iOS : http://goo.gl/Jt1qMA
- Android : http://goo.gl/nTWUS2
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ลูกค้า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AIS play Box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สามารถรับชมฟุตบอลทุกลีกของ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PPTV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ได้แล้ว สอบถามข้อมูลเพิ่มเติม โทร.1175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PPTVHD36 #PPTVSport #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ดูบอลฟรี #ลิงก์ไม่ปลิว #ลิงก์ดูบอล #ตารางบอล #ดูบอลฟรีดูพีพีทีวีช่อง36 #บุนเดสลีกา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05.03.2020 02:26:26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0.1139 %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514363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E7204BE-6AA6-4424-ADFC-CAF709F2E99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01.02.2020 - 29.02.2020</a:t>
            </a:r>
          </a:p>
        </p:txBody>
      </p:sp>
    </p:spTree>
    <p:extLst>
      <p:ext uri="{BB962C8B-B14F-4D97-AF65-F5344CB8AC3E}">
        <p14:creationId xmlns:p14="http://schemas.microsoft.com/office/powerpoint/2010/main" val="236103417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7E2A1F-0EE3-4D3E-A7B0-EDDE8BD781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News Facebook Group - 16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2A788BE-045D-4D83-B33A-FE14005702A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0481612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6">
                  <a:extLst>
                    <a:ext uri="{9D8B030D-6E8A-4147-A177-3AD203B41FA5}">
                      <a16:colId xmlns:a16="http://schemas.microsoft.com/office/drawing/2014/main" val="1312359848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82958244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567325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109080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481700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158035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77740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158546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678906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394229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458370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285929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358527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323720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947875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087562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339738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719379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14417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Thairath - </a:t>
                      </a:r>
                      <a:r>
                        <a:rPr kumimoji="0" lang="th-TH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ไทยรัฐออนไลน์ - 2020-02-29 23:11:23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อดีตแข้งหงส์แดงยิง-จ่าย "ลาซิโอ" เชือดโบโลญญา ขึ้นจ่าฝูงเซเรีย อา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external.xx.fbcdn.net/safe_image.php?d=AQD9Cyakfl_xuOF8&amp;w=720&amp;h=720&amp;url=https%3A%2F%2Fwww.thairath.co.th%2Fmedia%2FdFQROr7oWzulq5FZYkPVTsOvRvZGy9MEgYhlJeq1LVBtNmEaCkYNQotLoHdeoCYz7Ne.jpg&amp;cfs=1&amp;sx=560&amp;sy=0&amp;sw=720&amp;sh=720&amp;_nc_hash=AQC81bzPe6UK5RS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03.03.2020 14:11:55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362137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9F94B84-4237-4603-BBF5-9612D5AC87A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01.02.2020 - 29.02.2020</a:t>
            </a:r>
          </a:p>
        </p:txBody>
      </p:sp>
    </p:spTree>
    <p:extLst>
      <p:ext uri="{BB962C8B-B14F-4D97-AF65-F5344CB8AC3E}">
        <p14:creationId xmlns:p14="http://schemas.microsoft.com/office/powerpoint/2010/main" val="19581231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3FD84F-C1EB-4600-A6CC-4AF531DD85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News Facebook Group - 17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1A2CCED-FF24-4A28-82E6-FA44B77157A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5188029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6">
                  <a:extLst>
                    <a:ext uri="{9D8B030D-6E8A-4147-A177-3AD203B41FA5}">
                      <a16:colId xmlns:a16="http://schemas.microsoft.com/office/drawing/2014/main" val="372168288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07557577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911366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128162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767158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896197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768783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894498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806585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933197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072959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794009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769957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965077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966926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457408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166042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320932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33613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PPTV HD 36 - 2020-02-29 23:10:22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ในนาทีที่ 77 ผู้ตัดสิน ตัดสินใจหยุดเกมการแข่งขันชั่วคราวเนื่องจากการแสดงพฤติกรรมอันไม่เหมาะสมของแฟนบอล เสือใต้ ที่สื่อถึงสโมสร ฮอฟเฟ่นไฮม์
ชมสดทางสถานีโทรทัศน์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PPTV HD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ช่อง 36
ทางออนไลน์ช่องที่ 1 &gt;&gt;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https://www.pptvhd36.com/live
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และ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Application : PPTVHD36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สามารถดาวน์โหลดได้ที่
-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iOS : http://goo.gl/Jt1qMA
- Android : http://goo.gl/nTWUS2
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ลูกค้า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AIS play Box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สามารถรับชมฟุตบอลทุกลีกของ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PPTV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ได้แล้ว สอบถามข้อมูลเพิ่มเติม โทร.1175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PPTVHD36 #PPTVSport #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ดูบอลฟรี #ลิงก์ไม่ปลิว #ลิงก์ดูบอล #ตารางบอล #ดูบอลฟรีดูพีพีทีวีช่อง36 #บุนเดสลีกา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05.03.2020 02:26:26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0.2388 %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085707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F2DA30-5D52-4F8C-B136-459E598046B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01.02.2020 - 29.02.2020</a:t>
            </a:r>
          </a:p>
        </p:txBody>
      </p:sp>
    </p:spTree>
    <p:extLst>
      <p:ext uri="{BB962C8B-B14F-4D97-AF65-F5344CB8AC3E}">
        <p14:creationId xmlns:p14="http://schemas.microsoft.com/office/powerpoint/2010/main" val="160899248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73A855-9C44-4E96-BBBC-F712EE84D6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News Facebook Group - 18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A3B68FF-6F0A-4907-A4EB-6C3B02720AB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3429986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6">
                  <a:extLst>
                    <a:ext uri="{9D8B030D-6E8A-4147-A177-3AD203B41FA5}">
                      <a16:colId xmlns:a16="http://schemas.microsoft.com/office/drawing/2014/main" val="119480795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64117346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067154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419020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104435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836737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609179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576591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08587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878952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268290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144304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84272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28017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45304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683621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001445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9911313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47514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Thai PBS - 2020-02-29 23:00:00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พาไปดูป้ายเตือนไม่ให้ทำงานหนักมากเกินไป จนเสี่ยงเป็นอันตรายต่อสุขภาพในญี่ปุ่น ป้ายนี้จะเขียนอะไรไว้บ้าง มาดูกันค่ะ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📌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พบกับเรื่องราวน่ารู้ในญี่ปุ่นกับรายการ #ดูให้รู้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Dohiru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ชมย้อนได้ทาง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www.thaipbs.or.th/Dohiru #ThaiPBS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https://scontent.xx.fbcdn.net/v/t15.5256-10/p720x720/83922406_619019875606360_9011666553304776704_n.jpg?_nc_cat=107&amp;_nc_sid=f2c4d5&amp;_nc_ohc=c53kzzi2llYAX9H5PMU&amp;_nc_ht=scontent.xx&amp;_nc_tp=6&amp;oh=7829f57eff21d5db1c27cb00f8c6b912&amp;oe=5E80A1F7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05.03.2020 08:13:26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0.0119 %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457202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188FB1A-FEF6-4C69-BFBA-71FDBFCB0EF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01.02.2020 - 29.02.2020</a:t>
            </a:r>
          </a:p>
        </p:txBody>
      </p:sp>
    </p:spTree>
    <p:extLst>
      <p:ext uri="{BB962C8B-B14F-4D97-AF65-F5344CB8AC3E}">
        <p14:creationId xmlns:p14="http://schemas.microsoft.com/office/powerpoint/2010/main" val="352042721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A0E6C6-19B3-4D2E-9679-8015B3BBE8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News Facebook Group - 19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6622112-3CBF-42B7-B94A-F2B0AA155EA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0500596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6">
                  <a:extLst>
                    <a:ext uri="{9D8B030D-6E8A-4147-A177-3AD203B41FA5}">
                      <a16:colId xmlns:a16="http://schemas.microsoft.com/office/drawing/2014/main" val="77332996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97332074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599546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71357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098944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89764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221670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354700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980037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042209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573582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253173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173269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381496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366237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889561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613005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637310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54282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Amarin TV - 2020-02-29 22:57:02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ชาลีนี่คงเก่งอยู่เรื่องเดียว คือเสี้ยมให้ผัวเมียเค้าตีกันสินะ!!
 #เรื่องสร้างความร้าวฉานคืองานของชาลี
.
#ทะเลแปร
#สุดสัปดาห์ช่อง34ละครดีสี่ทุ่ม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AmarinTV34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https://scontent.xx.fbcdn.net/v/t1.0-9/p720x720/87850142_2819488751422351_4209029407043485696_o.jpg?_nc_cat=100&amp;_nc_sid=8024bb&amp;_nc_ohc=shzhQ2z1NdYAX_jvhi4&amp;_nc_ht=scontent.xx&amp;_nc_tp=6&amp;oh=93e0f368d7624c0d0f743850a5287164&amp;oe=5E970113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05.03.2020 02:25:25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0.0087 %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508029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A594E0C-070B-44E2-A4B1-BCE26870494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01.02.2020 - 29.02.2020</a:t>
            </a:r>
          </a:p>
        </p:txBody>
      </p:sp>
    </p:spTree>
    <p:extLst>
      <p:ext uri="{BB962C8B-B14F-4D97-AF65-F5344CB8AC3E}">
        <p14:creationId xmlns:p14="http://schemas.microsoft.com/office/powerpoint/2010/main" val="242973039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E7329E-EBF6-41EB-9671-08FB4BD62F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News Facebook Group - 20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3213108-17C0-44C0-B07C-28E2451D455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0819937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6">
                  <a:extLst>
                    <a:ext uri="{9D8B030D-6E8A-4147-A177-3AD203B41FA5}">
                      <a16:colId xmlns:a16="http://schemas.microsoft.com/office/drawing/2014/main" val="3366853988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95499805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421949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368908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567449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874841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300583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241923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13220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8851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645781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391547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58135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376739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411100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724644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089095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376546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47735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PPTV HD 36 - 2020-02-29 22:55:22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เพิ่งผ่านหนึ่งชั่วโมงของเกม บาเยิร์น มิวนิค ก็มาได้ประตูหนีห่างไปเป็น 6-0 จาก เลออน โกเร็ตซ์ก้า ในนาทีที่ 62
ฮอฟเฟ่นไฮม์ 0-6 บาเยิร์น มิวนิค
ชมสดทางสถานีโทรทัศน์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PPTV HD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ช่อง 36
ทางออนไลน์ช่องที่ 1 &gt;&gt;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https://www.pptvhd36.com/live
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และ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Application : PPTVHD36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สามารถดาวน์โหลดได้ที่
-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iOS : http://goo.gl/Jt1qMA
- Android : http://goo.gl/nTWUS2
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ลูกค้า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AIS play Box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สามารถรับชมฟุตบอลทุกลีกของ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PPTV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ได้แล้ว สอบถามข้อมูลเพิ่มเติม โทร.1175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PPTVHD36 #PPTVSport #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ดูบอลฟรี #ลิงก์ไม่ปลิว #ลิงก์ดูบอล #ตารางบอล #ดูบอลฟรีดูพีพีทีวีช่อง36 #บุนเดสลีกา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09.03.2020 02:14:51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0.0198 %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013522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FAA66A7-0E7A-4596-BBC9-2583BB76F7D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01.02.2020 - 29.02.2020</a:t>
            </a:r>
          </a:p>
        </p:txBody>
      </p:sp>
    </p:spTree>
    <p:extLst>
      <p:ext uri="{BB962C8B-B14F-4D97-AF65-F5344CB8AC3E}">
        <p14:creationId xmlns:p14="http://schemas.microsoft.com/office/powerpoint/2010/main" val="376067787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B7ADAD-DE7B-4EE1-96D6-5FEDE78E6B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News Facebook Group - 21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F90C05E-2627-4100-8E45-E3C32C8D787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4377546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6">
                  <a:extLst>
                    <a:ext uri="{9D8B030D-6E8A-4147-A177-3AD203B41FA5}">
                      <a16:colId xmlns:a16="http://schemas.microsoft.com/office/drawing/2014/main" val="414964509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39783809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554397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725339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897191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283769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563278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882694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698749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614994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616361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110659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557016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584153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284438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902933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406417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568261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17580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Thairath - </a:t>
                      </a:r>
                      <a:r>
                        <a:rPr kumimoji="0" lang="th-TH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ไทยรัฐออนไลน์ - 2020-02-29 22:47:10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จบครึ่งแรก: "เชลซี" บุกนำ "บอร์นมัธ" 1-0 #พรีเมียร์ลีก อ่านเต็มเกม&gt;&gt;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https://www.thairath.co.th/sport/eurofootball/premiereleague/1783861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https://scontent.xx.fbcdn.net/v/t1.0-9/s720x720/88331269_10159084074622439_4320344136038219776_o.jpg?_nc_cat=104&amp;_nc_sid=8024bb&amp;_nc_ohc=lz3pbcItvnUAX92vLfN&amp;_nc_ht=scontent.xx&amp;_nc_tp=7&amp;oh=bd381130be940e78e6150ff2a17a3827&amp;oe=5F0204CA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03.03.2020 02:47:39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922083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B026C20-9364-498C-8538-76E1E5DC173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01.02.2020 - 29.02.2020</a:t>
            </a:r>
          </a:p>
        </p:txBody>
      </p:sp>
    </p:spTree>
    <p:extLst>
      <p:ext uri="{BB962C8B-B14F-4D97-AF65-F5344CB8AC3E}">
        <p14:creationId xmlns:p14="http://schemas.microsoft.com/office/powerpoint/2010/main" val="175913467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B714C0-7885-44F4-87E4-C1E3F09AB0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News Facebook Group - 22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2DEB9AC-7B7C-4FF3-8F65-7B7432F96E2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0350345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6">
                  <a:extLst>
                    <a:ext uri="{9D8B030D-6E8A-4147-A177-3AD203B41FA5}">
                      <a16:colId xmlns:a16="http://schemas.microsoft.com/office/drawing/2014/main" val="376359644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9001832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220909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752612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458597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499714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97941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088090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872387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417336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356788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890258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207732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463528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683483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277366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705101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904072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54514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Thai PBS - 2020-02-29 22:46:21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[Live] 23.00 - 23.30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น. #ข่าวดึก (29 ก.พ. 63)
• ประกาศราชกิจจานุเบกษา โควิด-19
• เครื่องบินเล็กตกนักบินรอดชีวิต จ.ลพบุรี
• หมอกควันภาคเหนือกลับมาวิกฤติ
• ผู้นำมาเลเซียคนใหม่เตรียมเข้าสาบานตน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📌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ชมสดออนไลน์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www.thaipbs.or.th/live 
#ThaiPBS #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ช่องหมายเลข3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https://scontent.xx.fbcdn.net/v/t15.5256-10/83197280_2483418385240851_8249385368084807680_n.jpg?_nc_cat=104&amp;_nc_sid=f2c4d5&amp;_nc_ohc=T6PgKw_REMkAX_uZgkp&amp;_nc_ht=scontent.xx&amp;oh=efafbedd2aa8c9c364bcbfc6c36e3a89&amp;oe=5E98A4F2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07.03.2020 20:22:51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0.0325 %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772064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6E1786D-4196-4110-A5EE-026A4FC0356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01.02.2020 - 29.02.2020</a:t>
            </a:r>
          </a:p>
        </p:txBody>
      </p:sp>
    </p:spTree>
    <p:extLst>
      <p:ext uri="{BB962C8B-B14F-4D97-AF65-F5344CB8AC3E}">
        <p14:creationId xmlns:p14="http://schemas.microsoft.com/office/powerpoint/2010/main" val="15293861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5DB7A0-E266-471C-A2AD-8180373F3C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News Facebook Group - 23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CB177F8-4CD9-4CCC-8CDD-EB5DBCBCF5B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032511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6">
                  <a:extLst>
                    <a:ext uri="{9D8B030D-6E8A-4147-A177-3AD203B41FA5}">
                      <a16:colId xmlns:a16="http://schemas.microsoft.com/office/drawing/2014/main" val="265575267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2249646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34658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173657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959111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312077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420502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694549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110337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897330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882337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698500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295566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758038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756482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360457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816880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470837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13903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Amarin TV - 2020-02-29 22:45:26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หน้าพลาสติกของเธอ เข้าซุปเปอร์มาเก็ตได้ด้วยหรอ! #สะดุ้งกันทั้งประเทศ
#ด่าคุณแพนแต่เหมือนกระทบแอดด้วยเลยค่ะ
 .
#ทะเลแปร
#สุดสัปดาห์ช่อง34ละครดีสี่ทุ่ม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AmarinTV34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https://scontent.xx.fbcdn.net/v/t1.0-9/s720x720/87896809_2819468171424409_1310404808456273920_o.jpg?_nc_cat=102&amp;_nc_sid=8024bb&amp;_nc_ohc=FnQ5tF3dZb4AX_cRzmA&amp;_nc_ht=scontent.xx&amp;_nc_tp=7&amp;oh=208b3b446e115cbc34165f5bed82a0c1&amp;oe=5E81736B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06.03.2020 08:24:58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0.0324 %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979309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777318B-7F42-4EA6-B0E8-7399572F875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01.02.2020 - 29.02.2020</a:t>
            </a:r>
          </a:p>
        </p:txBody>
      </p:sp>
    </p:spTree>
    <p:extLst>
      <p:ext uri="{BB962C8B-B14F-4D97-AF65-F5344CB8AC3E}">
        <p14:creationId xmlns:p14="http://schemas.microsoft.com/office/powerpoint/2010/main" val="174752375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2B97F5-51C9-4E83-9AB6-4826194609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News Facebook Group - 24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A7941DA-A2E9-4F11-869E-373996337EB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6426348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6">
                  <a:extLst>
                    <a:ext uri="{9D8B030D-6E8A-4147-A177-3AD203B41FA5}">
                      <a16:colId xmlns:a16="http://schemas.microsoft.com/office/drawing/2014/main" val="259721913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6679169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911118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94927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162225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691526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704923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363848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00506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914596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207706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526287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923578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926226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316052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07780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725525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642759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96949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Amarin TV - 2020-02-29 22:41:40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คนละระดับ ถ้าแปลให้เข้าใจง่ายๆ ก็แปลว่า
คนละชั้นกัน !!  #เธอเข้าใจใช่ป่ะ #ไม่งงโน๊ะ
.
#ทะเลแปร
#สุดสัปดาห์ช่อง34ละครดีสี่ทุ่ม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AmarinTV34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https://scontent.xx.fbcdn.net/v/t1.0-9/p720x720/88100193_2819448588093034_9041705876695547904_o.jpg?_nc_cat=110&amp;_nc_sid=8024bb&amp;_nc_ohc=PfsJo2jDUcgAX_wKHU4&amp;_nc_ht=scontent.xx&amp;_nc_tp=6&amp;oh=be2be5bad8a85de3751ee6d2235d15d0&amp;oe=5E9705C6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06.03.2020 08:24:58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0.0231 %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156090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C00DB29-BFA6-49F4-81A1-09C5ABBD4FC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01.02.2020 - 29.02.2020</a:t>
            </a:r>
          </a:p>
        </p:txBody>
      </p:sp>
    </p:spTree>
    <p:extLst>
      <p:ext uri="{BB962C8B-B14F-4D97-AF65-F5344CB8AC3E}">
        <p14:creationId xmlns:p14="http://schemas.microsoft.com/office/powerpoint/2010/main" val="389481381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FE6FCB-0803-4D0D-B986-C83CC94F36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News Facebook Group - 25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DDE21ED-4889-46A7-B272-F4F3AEC21C4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1332993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6">
                  <a:extLst>
                    <a:ext uri="{9D8B030D-6E8A-4147-A177-3AD203B41FA5}">
                      <a16:colId xmlns:a16="http://schemas.microsoft.com/office/drawing/2014/main" val="426215258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29319133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941528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500248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276755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257644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413390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954314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912237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652640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031818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810876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4232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595099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498037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827868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586253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466569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12847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PPTV HD 36 - 2020-02-29 22:40:36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เริ่มครึ่งเวลาหลังไม่ถึง 2 นาที บาเยิร์น มิวนิค ได้ประตูหนีห่าง ฮอฟเฟ่นไฮม์ ไปเป็น 5-0 จาก ฟิลิปเป้ คูตินโญ่
ฮอฟเฟ่นไฮม์ 0-5 บาเยิร์น มิวนิค
ชมสดทางสถานีโทรทัศน์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PPTV HD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ช่อง 36
ทางออนไลน์ช่องที่ 1 &gt;&gt;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https://www.pptvhd36.com/live
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และ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Application : PPTVHD36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สามารถดาวน์โหลดได้ที่
-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iOS : http://goo.gl/Jt1qMA
- Android : http://goo.gl/nTWUS2
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ลูกค้า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AIS play Box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สามารถรับชมฟุตบอลทุกลีกของ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PPTV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ได้แล้ว สอบถามข้อมูลเพิ่มเติม โทร.1175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PPTVHD36 #PPTVSport #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ดูบอลฟรี #ลิงก์ไม่ปลิว #ลิงก์ดูบอล #ตารางบอล #ดูบอลฟรีดูพีพีทีวีช่อง36 #บุนเดสลีกา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02.03.2020 02:19:13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0.0168 %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891136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F5428F9-9BAF-4D91-943D-C197E3BFE0F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01.02.2020 - 29.02.2020</a:t>
            </a:r>
          </a:p>
        </p:txBody>
      </p:sp>
    </p:spTree>
    <p:extLst>
      <p:ext uri="{BB962C8B-B14F-4D97-AF65-F5344CB8AC3E}">
        <p14:creationId xmlns:p14="http://schemas.microsoft.com/office/powerpoint/2010/main" val="117586384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29E738-9F46-4EFD-9E15-099DD3FB62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News Facebook Group - 26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00C98C6-6864-42C3-8414-E3CCA8192B4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2476552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6">
                  <a:extLst>
                    <a:ext uri="{9D8B030D-6E8A-4147-A177-3AD203B41FA5}">
                      <a16:colId xmlns:a16="http://schemas.microsoft.com/office/drawing/2014/main" val="247732346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46874818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161568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797785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252038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987679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514325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332983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846967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114278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680597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781663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403292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669153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444519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27169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895509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28919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90873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Thairath - </a:t>
                      </a:r>
                      <a:r>
                        <a:rPr kumimoji="0" lang="th-TH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ไทยรัฐออนไลน์ - 2020-02-29 22:40:04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หลังมีข่าวครึกโครม "ลิเวอร์พูล" อาจวืดแชมป์ ล่าสุดพรีเมียร์ลีกออกมาชี้แจงแล้ว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external.xx.fbcdn.net/safe_image.php?d=AQCzrA8AxJ-0QW05&amp;w=720&amp;h=720&amp;url=https%3A%2F%2Fwww.thairath.co.th%2Fmedia%2FdFQROr7oWzulq5FZYkPVTsS8WiJpkXZEORWWRmDJDvLXCj4oi33Aeh7pXPNXZ8YSaT0.jpg&amp;cfs=1&amp;sx=32&amp;sy=0&amp;sw=720&amp;sh=720&amp;_nc_hash=AQCy43qFgwiCXY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08.03.2020 20:15:49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0.0250 %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669390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79A35AD-1477-4CA5-A055-5ACDCE845F1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01.02.2020 - 29.02.2020</a:t>
            </a:r>
          </a:p>
        </p:txBody>
      </p:sp>
    </p:spTree>
    <p:extLst>
      <p:ext uri="{BB962C8B-B14F-4D97-AF65-F5344CB8AC3E}">
        <p14:creationId xmlns:p14="http://schemas.microsoft.com/office/powerpoint/2010/main" val="176238340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30</TotalTime>
  <Words>2926</Words>
  <Application>Microsoft Office PowerPoint</Application>
  <PresentationFormat>On-screen Show (4:3)</PresentationFormat>
  <Paragraphs>970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9" baseType="lpstr">
      <vt:lpstr>Arial</vt:lpstr>
      <vt:lpstr>Calibri</vt:lpstr>
      <vt:lpstr>quintly_template</vt:lpstr>
      <vt:lpstr>Facebook Own Posts Table | News Facebook Group - 1 of 26</vt:lpstr>
      <vt:lpstr>Facebook Own Posts Table | News Facebook Group - 2 of 26</vt:lpstr>
      <vt:lpstr>Facebook Own Posts Table | News Facebook Group - 3 of 26</vt:lpstr>
      <vt:lpstr>Facebook Own Posts Table | News Facebook Group - 4 of 26</vt:lpstr>
      <vt:lpstr>Facebook Own Posts Table | News Facebook Group - 5 of 26</vt:lpstr>
      <vt:lpstr>Facebook Own Posts Table | News Facebook Group - 6 of 26</vt:lpstr>
      <vt:lpstr>Facebook Own Posts Table | News Facebook Group - 7 of 26</vt:lpstr>
      <vt:lpstr>Facebook Own Posts Table | News Facebook Group - 8 of 26</vt:lpstr>
      <vt:lpstr>Facebook Own Posts Table | News Facebook Group - 9 of 26</vt:lpstr>
      <vt:lpstr>Facebook Own Posts Table | News Facebook Group - 10 of 26</vt:lpstr>
      <vt:lpstr>Facebook Own Posts Table | News Facebook Group - 11 of 26</vt:lpstr>
      <vt:lpstr>Facebook Own Posts Table | News Facebook Group - 12 of 26</vt:lpstr>
      <vt:lpstr>Facebook Own Posts Table | News Facebook Group - 13 of 26</vt:lpstr>
      <vt:lpstr>Facebook Own Posts Table | News Facebook Group - 14 of 26</vt:lpstr>
      <vt:lpstr>Facebook Own Posts Table | News Facebook Group - 15 of 26</vt:lpstr>
      <vt:lpstr>Facebook Own Posts Table | News Facebook Group - 16 of 26</vt:lpstr>
      <vt:lpstr>Facebook Own Posts Table | News Facebook Group - 17 of 26</vt:lpstr>
      <vt:lpstr>Facebook Own Posts Table | News Facebook Group - 18 of 26</vt:lpstr>
      <vt:lpstr>Facebook Own Posts Table | News Facebook Group - 19 of 26</vt:lpstr>
      <vt:lpstr>Facebook Own Posts Table | News Facebook Group - 20 of 26</vt:lpstr>
      <vt:lpstr>Facebook Own Posts Table | News Facebook Group - 21 of 26</vt:lpstr>
      <vt:lpstr>Facebook Own Posts Table | News Facebook Group - 22 of 26</vt:lpstr>
      <vt:lpstr>Facebook Own Posts Table | News Facebook Group - 23 of 26</vt:lpstr>
      <vt:lpstr>Facebook Own Posts Table | News Facebook Group - 24 of 26</vt:lpstr>
      <vt:lpstr>Facebook Own Posts Table | News Facebook Group - 25 of 26</vt:lpstr>
      <vt:lpstr>Facebook Own Posts Table | News Facebook Group - 26 of 26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Frederik Peiniger</dc:creator>
  <cp:lastModifiedBy>Frederik Peiniger</cp:lastModifiedBy>
  <cp:revision>4</cp:revision>
  <dcterms:created xsi:type="dcterms:W3CDTF">2020-03-10T05:59:55Z</dcterms:created>
  <dcterms:modified xsi:type="dcterms:W3CDTF">2020-03-10T06:29:59Z</dcterms:modified>
</cp:coreProperties>
</file>