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82AE9-E1E2-48F9-B280-4B15342F7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C613C-D9E4-4B13-8787-5EC1D010A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3438568"/>
              </p:ext>
            </p:extLst>
          </p:nvPr>
        </p:nvGraphicFramePr>
        <p:xfrm>
          <a:off x="457200" y="1731963"/>
          <a:ext cx="780694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49298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7569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349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7065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4071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1232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6739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3039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5397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6285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4917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2737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0384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2717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9717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4686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5407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7067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0458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320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301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2599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4602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0353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882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570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9078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8407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4530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5461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5283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013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A2768-70C4-4BDC-9E81-281DAB89A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29736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719F-3C20-4201-A201-78DF1B1B0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22405-FD51-4240-8BE0-759EA1943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2423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07908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6184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426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4860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3190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009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6722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8064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231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0767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1215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0632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11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718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8723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3413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9939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5088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5959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8957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5858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062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1361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4119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0942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071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4402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5538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0733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8564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5200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33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23:48:46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นั่งเครื่องบินเสี่ยงติดเชื้อไวรัสโคโรนาหรือไม่ ? 
#ไวรัสโคโรนาสายพันธุ์ใหม่ #ไวรัสโคโรนา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https://external.xx.fbcdn.net/safe_image.php?d=AQAqavvMsvCm1z1W&amp;w=518&amp;h=518&amp;url=http%3A%2F%2Fnews.thaipbs.or.th%2Fmedia%2FG0DL5oPyrtt5HBAi4n70MGhkjXGs3d0NSO37nbuOYBJfO1YSbBOKw3.jpg&amp;cfs=1&amp;_nc_hash=AQBd7Dz2B8YoBZtU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12.02.2020 19:32:28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782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8A9AA-DD95-4A05-A27A-6F6A12608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2950040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6F9F4-C372-4D0D-8533-43F8BBEBB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957BF6-0A5A-4712-B0EA-34D700AB10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508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99058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9645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1366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3260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755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366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2510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170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59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4127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9023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3349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8778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9787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8177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8561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8827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1083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346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3042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494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5766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1908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3418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1276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9211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4766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2996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2361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0549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707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9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23:17:28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สภาพเมืองอู่ฮั่นเงียบคล้ายเมืองร้าง หลังมีการแพร่ระบาดเชื้อไวรัสโคโรนา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ไวรัสโคโรนา #ไวรัสโคโรนาสายพันธุ์ใหม่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https://scontent.xx.fbcdn.net/v/t15.5256-10/p720x720/75266391_630638137698019_6663721616070934528_n.jpg?_nc_cat=107&amp;_nc_ohc=28wWqwEXBX0AX8zYH0-&amp;_nc_ht=scontent.xx&amp;_nc_tp=6&amp;oh=d169c7a3d6c948666625b60c1073b927&amp;oe=5ECC8C5D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54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49079-0E24-459B-8ABA-64E852D68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3660766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57995-8082-42B9-9061-BC6F4E036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D20473-B0DB-4434-A3D8-3C9D1963C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35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835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1104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4533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2396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9388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4275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1662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6571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8391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3092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415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016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605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1803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305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2709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5736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0448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1233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0561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6469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3455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1750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14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77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9436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5158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0516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5341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5145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3882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8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23:00:31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[Live] 23.00 - 23.30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#ข่าวดึก (26 ม.ค. 63)
• 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#ThaiPBS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https://scontent.xx.fbcdn.net/v/t15.5256-10/75590553_178630333477310_1344336042232119296_n.jpg?_nc_cat=109&amp;_nc_ohc=IUTh7TB43K8AX8_wYYu&amp;_nc_ht=scontent.xx&amp;oh=af76396f26e43c966bf4de6b9888d1ee&amp;oe=5ED53107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6.3722 %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91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E49BA-89C9-42B5-BB8E-89A23F638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3109295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CAD71-A84E-405E-9CC9-8550D8828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81D8C-CF33-424F-8B20-E4232AF07F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516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12323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4693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119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7285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0204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5214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7263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0956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1427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1760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8201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2695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276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5374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032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342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7171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7126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0276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9027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8293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7021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2727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1844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9464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0343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2301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7605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6969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6892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109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45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ลูกของอ่อนกับเลิศกำลังอยู่ในวัยเด็ก ดื้อซนจนสร้อยเปรียบว่าซนเหมือนลิง อ่อนจึงต้องเตือนสติสร้อยที่ไม่ได้มีหน้าที่ดูแลเด็ก แต่กลับบ่นไม่หยุด ตามไปดูความปากร้ายแต่ใจดีของสร้อยกันต่อในละคร #ปลายจวัก อีกครั้งได้ทาง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https://program.thaipbs.or.th/PlaiJaWak/episodes/66722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www.vipa.me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https://scontent.xx.fbcdn.net/v/t15.5256-10/s720x720/74614938_631602574264013_4467885445295898624_n.jpg?_nc_cat=100&amp;_nc_ohc=EMhduExCwxAAX-oddfZ&amp;_nc_ht=scontent.xx&amp;oh=711ac9e700f2e3155c7f463dd9ce4827&amp;oe=5ED40AAE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411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EF4C9-3C01-41A6-BFDF-DE65F6499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3280467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9162B-54E0-4434-9296-556DB3499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A6CD4-6CE9-4465-B489-5C32B7A25C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505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69470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58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539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2298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842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143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9146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441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5412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196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7295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6800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2577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2717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8547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2365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9219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2887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702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8737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2492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139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6709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8208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855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0125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869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5391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1043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1582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8150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47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22:50:10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พรุ่งนี้ (27 ม.ค. 63) ทีมสัตวแพทย์ทช.เตรียมพร้อมผ่าพิสูจน์สาเหตุการตายวาฬบรูด้าตายตัวแรกของปี 2563 ที่บางปู จ.สมุทรปราการ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https://external.xx.fbcdn.net/safe_image.php?d=AQBtQ0WwKPjjh54U&amp;w=518&amp;h=518&amp;url=http%3A%2F%2Fnews.thaipbs.or.th%2Fmedia%2FG0DL5oPyrtt5HBAi4n70MGd5IXk4AhMqD4HY4myphGLDUs6qW9lSPA.jpg&amp;cfs=1&amp;_nc_hash=AQD60Fk5K2Uuq6gS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05.02.2020 19:35:59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055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8889B-154E-472B-9ECF-7BC5B11D9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3348393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CF32F-616F-4E21-819C-D11407545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B7DC79-BCC0-499D-8B82-27F4980BD3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7545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25612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431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106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9855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4486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9664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2144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002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1783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7455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650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4383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093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145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421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458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550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716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6412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6552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6750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6389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312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3446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874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6529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5450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689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191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6257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1582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13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เลิศอยากช่วยอ่อนทำอาหาร แต่สร้อยบอกเลิศว่างานอาหารเป็นงานของผู้หญิง จนพัดต้องเตือนสติสร้อยว่าเป็นเรื่องของคุณท่าน ไม่เกี่ยวกับบ่าว รับชมละคร #ปลายจวัก อีกครั้งได้ทาง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https://program.thaipbs.or.th/PlaiJaWak/episodes/66722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www.vipa.me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https://scontent.xx.fbcdn.net/v/t15.5256-10/s720x720/75461376_465881434105798_7879003662108852224_n.jpg?_nc_cat=102&amp;_nc_ohc=P96FPRqD9jYAX93leyy&amp;_nc_ht=scontent.xx&amp;oh=187c4b9275a7e4d872745a96425878e3&amp;oe=5EBFF0E9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61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4B6BA-55F8-4D51-A2C1-3793E03DB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1347461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5DEFB-3396-49A8-9E4E-4CD0EA94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28F655-245F-4068-83CD-B2A8041FAA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4410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5200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000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4322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6723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3311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7198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6460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2339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9072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336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1013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0582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2056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5683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7693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397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756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3549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8832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60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1864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071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6894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2307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742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512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152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5415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272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2595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884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4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21:38:36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สนง.ด้านการควบคุมและการรักษาโรคปอดอักเสบจากเชื้อไวรัสโคโรนาสายพันธุ์ใหม่ ประจำนครอู่ฮั่นตัดสินใจก่อสร้างโรงพยาบาลพิเศษเพื่อการรักษาผู้ป่วยแห่งที่ 2 ต่อจากโรงพยาบาลหั่วเสินซาน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ข้อมูล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www.xinhuathai.com China Xinhua 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ไวรัสโคโรนาสายพันธุ์ใหม่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277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52042-2D81-4897-B6B8-D5B2FC89F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3335185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6E6E3-C00A-460B-8717-E50446EE2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CFBC9-FC56-471F-ABEB-2D9A554D00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4629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4115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647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049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799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33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8402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8308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1058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8186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349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1866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9527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2886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6369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623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8912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7696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2324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668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26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9710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1039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5793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0640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0595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9185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4078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441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2420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0671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2937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99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สินนำของมาเยี่ยมทองสำลีที่บ้าน แล้วเจอวาด เลยถือโอกาสยั่วโมโหเธอสักหน่อย สินดูมีความสุขมาก เรียกได้ว่าเจอกันเมื่อไร ต้องมีปากเสียงตลอด ตามไปดูคู่กัดทั้งสองกันอีกครั้งในละคร #ปลายจวัก อีกครั้งได้ทาง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https://program.thaipbs.or.th/PlaiJaWak/episodes/66722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www.vipa.me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https://scontent.xx.fbcdn.net/v/t15.5256-10/s720x720/75522608_1034538543575617_1791824029057810432_n.jpg?_nc_cat=102&amp;_nc_ohc=CQSPrkmiBFcAX9iIaLi&amp;_nc_ht=scontent.xx&amp;oh=bb84f63ec89ea8335a09a2b9e965ec17&amp;oe=5ED4EFD9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8.6478 %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767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3C9A7-7842-41B3-8637-11CEA58C6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579301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6DA94-8023-4A1F-B3FB-9CAFCFF0F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97B88-9C59-4146-8CD4-03F0568CB4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896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94683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983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464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4115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0389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4612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4038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8489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1728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5332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0236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1576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9380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5453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5539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3293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3728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625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2256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7899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9260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878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356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693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0735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4554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534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1155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2604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6238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0014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96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21:18:53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ส้มตำ" ถิ่นกำเนิดอยู่ที่ไหน รสชาติแต่ละท้องถิ่นแตกต่างกันอย่างไร ?
##ปลายจวัก #เสน่ห์ปลายจวักเอกลักษณ์ตำรับไทย
• ชมอีกครั้งทาง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www.thaipbs.or.th/PlaiJaWak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หรือทาง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www.vipa.me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ตั้งแต่เวลา 21.30 น. (หลังละครออกอากาศ)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https://scontent.xx.fbcdn.net/v/t15.5256-10/s720x720/81039351_481288682559207_4911525588100972544_n.jpg?_nc_cat=108&amp;_nc_ohc=RNCGZPhIA2wAX-jgqRE&amp;_nc_ht=scontent.xx&amp;oh=4b0ca217a354d45b61a2303f6bdfc953&amp;oe=5EFFF402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07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01FBF-CAA0-4772-ADA4-7F29B51AF3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207580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87DDE-A7BC-4441-8CEA-AF5DD2FF6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D9A4A-BD58-47CF-815D-DF6FC349D7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637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28442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378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7767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929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430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086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9329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0477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8076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2027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216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0891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3692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834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732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2959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343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3372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7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6688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9888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5987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8750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439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9565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747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943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540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4433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6377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9846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5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21:15:15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ในการทำอาหาร นอกจากจะให้ความสำคัญกับวัตถุดิบและรสชาติแล้ว อารมณ์ของคนทำอาหาร ก็มีความสำคัญเช่นเดียวกัน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รับชมละคร #ปลายจวัก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EP20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อีกครั้งได้ทาง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https://program.thaipbs.or.th/PlaiJaWak/episodes/66722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www.vipa.me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ปลายจวัก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https://scontent.xx.fbcdn.net/v/t1.0-9/p720x720/83819313_10163290113165085_4811359666493718528_o.png?_nc_cat=101&amp;_nc_ohc=CUj0byNHco4AX__HjvR&amp;_nc_ht=scontent.xx&amp;oh=b28aeb0fd9232654e764c5af44c798e9&amp;oe=5ECE5E13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969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EDB0D-A561-4AFD-8D2C-5DBD66A1F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2811531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C3D3F-157E-4F40-87DA-7464CB8AE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CED687-0487-4D69-8CCA-74C80CFC9E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4506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56341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940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835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1681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5676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8843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632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2929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7564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789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1802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78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288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8515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747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1528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831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8548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5869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8237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9941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7882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0263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718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5353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5184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7471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353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9836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3802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2200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45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21:14:15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คุณผู้ชมคิดเห็นอย่างไร ?
#บ่ายโมงตรงประเด็น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https://scontent.xx.fbcdn.net/v/t1.0-9/p720x720/83765758_1086296935057156_5991262250143318016_o.jpg?_nc_cat=101&amp;_nc_ohc=zHMkS-49t1wAX_FmohY&amp;_nc_ht=scontent.xx&amp;_nc_tp=6&amp;oh=84631e685f70376a32a5722bb8e0e447&amp;oe=5ECD0600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05.02.2020 13:35:49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32.4794 %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7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59AAF-7CC9-4FFD-BE26-F6088FB7F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257340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0B408-28D4-402B-8D78-51CC77126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8FEAB-FF9C-4BE7-8BAC-4171E2DF66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8033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78564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522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675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7237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1830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1184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7394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1981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1907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6944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330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728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5429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2511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24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749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7380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5523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1514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7895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292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5157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3331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5442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7722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0196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7060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467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1961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9304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658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16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21:10:09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[Live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รีรัน] 21.10 - 22.00 น. #​เธอเขาเราใคร #สำรวจคนไทยในแผ่นดิน : ​รวมเป็นไทย (26 ม.ค. 63)
...เล่าเรื่องราวจากช่วงปลายยุคก่อนประวัติศาสตร์ มีอารยธรรมต่าง ๆ ในดินแดนที่เรียกว่าประเทศไทยปัจจุบัน ผ่านหลักฐานทางประวัติศาสตร์และโบราณคดี การเกิดขึ้นและเติบโตของชุมชน รัฐ อาณาจักร จาก "ประเทศสยาม" เป็น "ประเทศไทย"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 
• 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www.thaipbs.or.th/TherKaoRaoKrai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https://scontent.xx.fbcdn.net/v/t15.5256-10/75602245_195570714922548_5658792529726799872_n.jpg?_nc_cat=104&amp;_nc_ohc=xIO12xzrj0AAX-oetEd&amp;_nc_ht=scontent.xx&amp;oh=3883fabce281ff1fbcb6655fbad0169d&amp;oe=5EFECE32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361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E7823-1B22-4D8D-8366-89E7FF917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1839780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EB380-9D39-4B86-A12D-F9BF8EB67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FB362E-4AA1-4295-8FFC-6D7B69BE5F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3136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66766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332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975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9728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77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0678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8393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1394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706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3560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4787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6464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3343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4118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241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9576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219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00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0606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2108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4216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4529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9134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4632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2490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3755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9356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4159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4129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0486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3519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83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21:00:43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พรุ่งนี้ (27 ม.ค.) สำนักงานอัยการสูงสุด เตรียมแถลงสาเหตุสั่งไม่ฟ้อง “ชัยวัฒน์”และพวกในคดีฆาตกรรมบิลลี่ ชี้จะเคลียร์ปมข้อสงสัยของสังคมอย่างละเอียด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ไวรัสโคโรนา #ไวรัสโคโรนาสายพันธุ์ใหม่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udaEO0iAoI7I_&amp;w=518&amp;h=518&amp;url=http%3A%2F%2Fnews.thaipbs.or.th%2Fmedia%2FG0DL5oPyrtt5HBAi4n70MJLMorLxeligOFqRbC7frZHF3tSrzHXhvw.jpg&amp;cfs=1&amp;sx=199&amp;sy=0&amp;sw=518&amp;sh=518&amp;l&amp;_nc_hash=AQCyScxIffYX3NX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07.02.2020 01:33:55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443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7BB4D-6F1F-40D9-9D7F-2D3D8D7CE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3514653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B1201-D261-4698-BE7C-6545ACFFA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041944-46D5-406B-BCBD-CD6A6E7FB2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374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90551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7345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6228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8891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730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1663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209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4845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169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1157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1333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2939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4038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8834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115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2508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5524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0623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6782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6962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9396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6805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7992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0777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7088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3820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2628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0595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0086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4455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4145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28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20:58:30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คุณป้า : ทำหน้าเศร้าทำอาหาร เขาว่าอาหารจะไม่อร่อย คนกินจะเศร้าไปด้วย 
แม่วาด : งั้นอิฉันจะร้องเพลงไปด้วย
คุณป้า : โบราณท่านว่า ร้องเพลงไป ทำอาหารไปจะได้ผู้แก่นะ
แม่วาด : .... 
ชมสด มาแล้วนะ #ปลายจวัก
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facebook.com/ThaiPBSFan/videos/2068738443272294/?v=2068738443272294 #ThaiPBS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 #เสน่ห์ปลายจวักเอกลักษณ์ตำรับไทย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https://scontent.xx.fbcdn.net/v/t1.0-9/s720x720/83887008_10163296107620085_1406171940523081728_n.png?_nc_cat=107&amp;_nc_ohc=mqZQ3N7_z9QAX9LV384&amp;_nc_ht=scontent.xx&amp;oh=0c971735adc05049dbf774abce39d509&amp;oe=5EB9BE8B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01:31:08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630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2CBA6-6F04-4782-AC81-5B327AEF0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4025621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2A88E-B894-4102-91E0-62732DC49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B49629-7F52-4F6F-AA97-E2A08AF91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989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84711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989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988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2534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8387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790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121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0332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0199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2064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8738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800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5579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0602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5467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985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081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0205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6437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8466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046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1531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0486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34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178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2687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0870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806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8347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0486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1387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3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20:16:13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[Live] 20.15 - 21.10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#ปลายจวัก ตอนที่ 20 รักไม่มีพรมแดน (26 ม.ค. 63)
...เมอร์ซิเออร์ดูบัวส์มาตามกัททรีนกลับที่บ้านของกล้า แต่มีเรื่องบางอย่างที่ทำให้เมอร์ซิเออร์ดูบัวส์ได้มีปากเสียงกับกล้า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 #เสน่ห์ปลายจวักเอกลักษณ์ตำรับไทย
• ชมสดออนไลน์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ชมอีกครั้งทาง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www.thaipbs.or.th/PlaiJaWak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หรือทาง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www.vipa.me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ตั้งแต่เวลา 21.30 น. (หลังละครออกอากาศ)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https://scontent.xx.fbcdn.net/v/t15.5256-10/70811149_2068807819932023_2340406337621458944_n.jpg?_nc_cat=106&amp;_nc_ohc=tttkapc2d28AX9zCzq_&amp;_nc_ht=scontent.xx&amp;oh=2be5e853df5f9ca110fff110ba33964f&amp;oe=5EC40E0A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22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B7BD3-7CBF-498B-8137-A86C7A0C4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3683310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D8D42-23A4-4E12-A414-381FAC944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139B86-930D-4102-B065-B3159FD3CD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2648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16865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670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662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8773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4321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7985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7024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9593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6837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5108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6057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606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8476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221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1046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6307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8174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1333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6480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7008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0017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2390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6164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4042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3298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0282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4536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5554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7221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4169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7961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52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20:02:54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พล.อ.ประวิตร วงษ์สุวรรณ ย้ำรัฐบาลจะดูแลคนไทยให้ดีที่สุด พร้อมเตรียมแผนอพยพคนไทย โดยผู้บัญชาการทหารอากาศ รอคำสั่งนายกรัฐมนตรี นำเครื่องบิน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C-130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และทีมแพทย์ 2-3 ช่วยเหลือนำคนไทยกลับทันที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ไวรัสโคโรนา #ไวรัสโคโรนาสายพันธุ์ใหม่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https://external.xx.fbcdn.net/safe_image.php?d=AQDMPQTxx-yho9JK&amp;w=518&amp;h=518&amp;url=http%3A%2F%2Fnews.thaipbs.or.th%2Fmedia%2FG0DL5oPyrtt5HBAi4n70MGiWewll9Km5dhp3gG6hWDTjck8Uowmx0w.jpg&amp;cfs=1&amp;_nc_hash=AQDTBDSbFLIkTYqW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06.02.2020 01:34:17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515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FFEEB-A0B2-4A01-B89C-68A1CA014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222169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748DD-B134-41E3-8DE1-02A90989C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B8C79-4843-43EE-8DEB-226FF4A650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997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14710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878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96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228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87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073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807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1128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050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0017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9412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5490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0475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700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8419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9675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717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6677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3594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2704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2128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2369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7692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5590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0192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0721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8728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1524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326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6388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618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98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19:54:18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รมว.สาธารณสุข ยืนยันนักศึกษาจากกวางสีที่ จ.ศรีสะเกษ ไม่เข้าข่ายผู้ป่วยเฝ้าระวังโรคปอดอักเสบจากเชื้อ #ไวรัสโคโรนาสายพันธุ์ใหม่ 2019 เนื่องจากเริ่มป่วยหลังเดินทางกลับจากพื้นที่เสี่ยง 16 วัน ซึ่งพ้นระยะฟักตัวของโรคแล้ว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ไวรัสโคโรนา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https://external.xx.fbcdn.net/safe_image.php?d=AQDhrDH3AJVDcHKU&amp;w=518&amp;h=518&amp;url=http%3A%2F%2Fnews.thaipbs.or.th%2Fmedia%2FG0DL5oPyrtt5HBAi4n70MJLdUC2uIti3uxvUHszklu5ih0IrCSBmhC.jpg&amp;cfs=1&amp;sx=112&amp;sy=0&amp;sw=518&amp;sh=518&amp;_nc_hash=AQDExlLcEi7ZkbYH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09.02.2020 19:33:12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195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29DEE-C8D9-4F04-BDEA-DC3857F44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1715672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5023F-9E64-4A09-BC66-F285ECEC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FC9F6C-C6B7-4765-A2EC-78088D7C46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839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65849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162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506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2672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0490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0273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7155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9572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7229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465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9293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684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2491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0073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8615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4713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9109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708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4033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0399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4221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42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2611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0250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0276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3479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4752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4857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468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1085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9646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22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19:49:22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คลิป) ฟังความเห็นนายกสมาคมโรงแรมภาคเหนือ (ตอนบน) เรียกร้องให้การท่าอากาศยานยกเลิกสายการบินจากจีนทั้งหมดหวั่นกระทบวงกว้าง ‪#ไวรัสโคโรนาสายพันธุ์ใหม่ #ไวรัสโคโรนา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https://scontent.xx.fbcdn.net/v/t15.5256-10/s720x720/75624543_167101054601601_7787500895696060416_n.jpg?_nc_cat=105&amp;_nc_ohc=RDliPCqNAncAX-Nxrea&amp;_nc_ht=scontent.xx&amp;oh=cbd2e6a511415454c6166444ca9a00d0&amp;oe=5ECE838A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09.02.2020 19:33:12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07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394B4-0781-4AD0-851D-2C93AD5FE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2657970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C0773-AF91-4DD0-9B78-664B9FA81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C6E730-F726-4900-AEB3-43AD328918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942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94207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301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729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131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7222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466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0367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0358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6180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6407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2667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622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2452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1480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983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1228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0965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502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9780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7931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4187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1879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7974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5572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9582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0709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7451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2704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4414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768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9058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9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19:28:16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26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ม.ค. 63 | นายอนุทิน ยืนยันว่าพบผู้ป่วยยืนยันติดเชื้อไวรัสโคโรนาขณะนี้มีจำนวน 8 คน ในจำนวนนี้กลับบ้านแล้ว 5 คน เหลืออีก 3 คนอยู่ระหว่างรักษาที่โรงพยาบาล โดยผู้ป่วยทั้งหมดติดเชื้อจากจีน ยังไม่พบผู้ป่วยติดเชื้อในไทย ส่วนผู้ป่วยเข้าเกณฑ์สอบสวนต้องเฝ้าระวังทั้งหมด 84 คน ในจำนวนนี้คัดกรองจากสนามบิน 24 คนมาเข้ารับการรักษาที่โรงพยาบาลเอง 60 คน กลับบ้านแล้วทั้งหมด 45 คน อยู่ในห้องแยกโรค 39 คน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อ่านต่อ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https://news.thaipbs.or.th/content/288333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ไวรัสโคโรนาสายพันธุ์ใหม่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https://scontent.xx.fbcdn.net/v/t1.0-9/p720x720/83679837_10163295844580085_8409692922168999936_o.jpg?_nc_cat=110&amp;_nc_ohc=fstNHszzKGoAX_yGYv7&amp;_nc_ht=scontent.xx&amp;_nc_tp=6&amp;oh=ab027e0e74f172239d0b2cb7f9294a3f&amp;oe=5EC7CCBB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5.9663 %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727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B396B-F00F-48E1-A1CD-716769E92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3426194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A9A05-6E43-49DB-867D-8FBEF302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A3B3B1-49EB-4495-A69C-15EDC81A8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7027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59529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0070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771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828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3573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0334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776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4380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3216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3835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6180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768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8612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875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0767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5950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1485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4818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2568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6877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6886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4244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7473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9118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4679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4112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6370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4631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323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3071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2656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75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19:27:08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ตรียมเสนอให้รัฐบาลตั้งคณะกรรมการระดับชาติเพื่อบริหารจัดการยกดับการเฝ้าระวังเชื้อไวรัสโคโรนาสายพันธุ์ใหม่ให้เกิดประสิทธิภาพ #ไวรัสโคโรนา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https://scontent.xx.fbcdn.net/v/t15.5256-10/s720x720/75555395_2882059571853318_6622845016450531328_n.jpg?_nc_cat=111&amp;_nc_ohc=A9zJ3eOjn_4AX86dvhB&amp;_nc_ht=scontent.xx&amp;oh=dad8e97955f6b8033e8d746791fff95b&amp;oe=5EFCEFED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377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78997-5342-4AB2-9B07-0B72EEF3B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1432049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28A27-6C7C-4ADB-A0F7-0F942F32D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A3B06D-CF6C-4E05-9D88-0F29F97428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547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64670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50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500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4249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1425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647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5646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0723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0853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6464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3788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4640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390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3498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4030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6739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650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602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1158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5638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5875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8335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4963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7703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115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356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9725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2449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994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6768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344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64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19:13:54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หลายพื้นที่ในไทยเตรียมรับมือการระบาด #ไวรัสโคโรนาสายพันธุ์ใหม่ ส่วนที่ท่าอากาศยานเชียงใหม่ยืนยันมีการยกเลิกเส้นทางการบินเฉพาะเมืองอู่ฮั่นเท่านั้น ส่วนผู้ป่วยเฝ้าระวัง ล่าสุดเพิ่มเป็น 9 คน ในจำนวน 6 คนไม่พบการติดเชื้อ รอผลการตรวจสอบอีก 3 คน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https://scontent.xx.fbcdn.net/v/t15.5256-10/s720x720/75394849_283015555992612_1666983653479022592_n.jpg?_nc_cat=103&amp;_nc_ohc=Rk8DN9RYXeQAX9ZTXCv&amp;_nc_ht=scontent.xx&amp;oh=1b36f05c2e04b09f8abe689924a850a6&amp;oe=5EB5A85A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918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96F93-9433-4F8B-A284-7C03BD5F7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2760944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A6ED1-F62E-4FC0-B974-05D1F771D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39AB5B-5FE9-4F90-B508-9D3C0D0C66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339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99475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047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272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6437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6113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550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9493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5515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42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6629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1486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4876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3253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721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350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9078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2610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4486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7007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0317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1124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7894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548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5881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6046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1349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9667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2671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623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2666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0255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064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19:02:18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กรมควบคุมโรค ชี้ผลตรวจผู้ป่วย #ไวรัสโคโรนาสายพันธุ์ใหม่ ต้องยืนยันจากห้องปฏิบัติการเท่านั้น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https://scontent.xx.fbcdn.net/v/t15.5256-10/s720x720/74680852_1466982663466668_8742512368887529472_n.jpg?_nc_cat=100&amp;_nc_ohc=8eIOZCJTuQ0AX8dJ5gx&amp;_nc_ht=scontent.xx&amp;oh=591472a5af6453ce37170f0c489ab34f&amp;oe=5F0231BA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887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1B5D9-B191-4200-8E84-74F2A9DD0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1278723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4BD95-A72E-489D-875C-35C4CBD23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9C262D-F13A-4BB0-9235-AC425760B2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946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334865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9567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715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793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4682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564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6716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0182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975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4839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7425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3407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5394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2370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467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9805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7758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6300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9469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013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3506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2727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09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0799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944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8380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416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3526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138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8337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532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2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ยินดีที่ได้รู้จักสัปดาห์นี้เรามาทำความรู้จักกับผู้คนย่าน พระนครศรีอยุธยา ด้วยประเด็นคำถามกวน ๆ ที่ว่า  “คนชอบออกกำลังกายวันไหนมากที่สุด” เรามาดูกันว่าผู้คนย่านนี้เขาจะมีคำตอบอย่างไร #ยินดีที่ได้รู้จัก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www.thaipbs.or.th/Nicetomeetyou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https://scontent.xx.fbcdn.net/v/t15.5256-10/s720x720/75364695_589522558557259_4034863732956856320_n.jpg?_nc_cat=109&amp;_nc_ohc=vJWF0lpAiy0AX_yXebK&amp;_nc_ht=scontent.xx&amp;oh=f6cad53a7df5893ab850f5c52fa2b7e9&amp;oe=5EB76CC2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516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4CE41-B596-45E3-8A63-87CA1FECC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329549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4C530-07B2-40BB-8A8A-6E0516078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07D83-A144-4BDE-9391-A148667D8F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4036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85333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777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288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6506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82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4026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1980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9584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6574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018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590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5362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467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4079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2633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383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7621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1131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3226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3602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19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821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897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4121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787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2935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857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5059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9750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8553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4382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9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18:29:11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ทางการจีนเผยยอดผู้ติดเชื้อไวรัสโคโรนาในประเทศแล้ว 1,975 ราย ล่าสุดสหรัฐฯ และฝรั่งเศสเตรียมอพยพพลเมืองออกจากเมืองอู่ฮั่น ซึ่งเป็นศูนย์กลางและจุดเริ่มต้นของการระบาด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 #ไวรัสโคโรนา #ไวรัสโคโรนาสายพันธุ์ใหม่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https://scontent.xx.fbcdn.net/v/t15.5256-10/s720x720/67899238_171462460799509_3853042198060728320_n.jpg?_nc_cat=100&amp;_nc_ohc=xQrJtm3-TtoAX9Q7jcw&amp;_nc_ht=scontent.xx&amp;oh=af47a59154a9a167d4b154e0c9e2d413&amp;oe=5EC182B7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13.02.2020 13:32:33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765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AF237-BEC9-4D84-AA69-213B1F02C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363209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65CBB-B95E-4F7C-805D-33A15362D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99ADD-F339-4C5C-9E12-B95CAA9A62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7351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49153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4304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540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5207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0466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2185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565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9657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2969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4707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5077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586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4922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6026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4076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76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2549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3043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8783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7276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7278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2951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6286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3951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625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602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0414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7184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5646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9137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5836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35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- 2020-01-26 18:12:00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สิงคโปร์และมาเลเซียยืนยัน พบผู้ติดเชื้อไวรัสโคโรนา สายพันธุ์ใหม่ ในประเทศเป็นคนที่ 4 แล้ว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ไวรัสโคโรนา #ไวรัสโคโรน่า #ไวรัสโคโรนาสายพันธุ์ใหม่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https://external.xx.fbcdn.net/safe_image.php?d=AQCcGXIqTT7SPY6A&amp;w=518&amp;h=518&amp;url=http%3A%2F%2Fnews.thaipbs.or.th%2Fmedia%2FG0DL5oPyrtt5HBAi4n70MJHNUUKJgyeXslv96AlkO0jhRDRmgwkkd4.jpg&amp;cfs=1&amp;_nc_hash=AQAEigcpGR6V5YW_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09.02.2020 13:33:02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499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FB597-AF90-4E8A-BD4D-AA99ECEF7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26.01.2020 - 26.01.2020</a:t>
            </a:r>
          </a:p>
        </p:txBody>
      </p:sp>
    </p:spTree>
    <p:extLst>
      <p:ext uri="{BB962C8B-B14F-4D97-AF65-F5344CB8AC3E}">
        <p14:creationId xmlns:p14="http://schemas.microsoft.com/office/powerpoint/2010/main" val="24526003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70</TotalTime>
  <Words>3957</Words>
  <Application>Microsoft Office PowerPoint</Application>
  <PresentationFormat>On-screen Show (4:3)</PresentationFormat>
  <Paragraphs>1631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Thai PBS - 1 of 26</vt:lpstr>
      <vt:lpstr>Facebook Own Posts Table | Thai PBS - 2 of 26</vt:lpstr>
      <vt:lpstr>Facebook Own Posts Table | Thai PBS - 3 of 26</vt:lpstr>
      <vt:lpstr>Facebook Own Posts Table | Thai PBS - 4 of 26</vt:lpstr>
      <vt:lpstr>Facebook Own Posts Table | Thai PBS - 5 of 26</vt:lpstr>
      <vt:lpstr>Facebook Own Posts Table | Thai PBS - 6 of 26</vt:lpstr>
      <vt:lpstr>Facebook Own Posts Table | Thai PBS - 7 of 26</vt:lpstr>
      <vt:lpstr>Facebook Own Posts Table | Thai PBS - 8 of 26</vt:lpstr>
      <vt:lpstr>Facebook Own Posts Table | Thai PBS - 9 of 26</vt:lpstr>
      <vt:lpstr>Facebook Own Posts Table | Thai PBS - 10 of 26</vt:lpstr>
      <vt:lpstr>Facebook Own Posts Table | Thai PBS - 11 of 26</vt:lpstr>
      <vt:lpstr>Facebook Own Posts Table | Thai PBS - 12 of 26</vt:lpstr>
      <vt:lpstr>Facebook Own Posts Table | Thai PBS - 13 of 26</vt:lpstr>
      <vt:lpstr>Facebook Own Posts Table | Thai PBS - 14 of 26</vt:lpstr>
      <vt:lpstr>Facebook Own Posts Table | Thai PBS - 15 of 26</vt:lpstr>
      <vt:lpstr>Facebook Own Posts Table | Thai PBS - 16 of 26</vt:lpstr>
      <vt:lpstr>Facebook Own Posts Table | Thai PBS - 17 of 26</vt:lpstr>
      <vt:lpstr>Facebook Own Posts Table | Thai PBS - 18 of 26</vt:lpstr>
      <vt:lpstr>Facebook Own Posts Table | Thai PBS - 19 of 26</vt:lpstr>
      <vt:lpstr>Facebook Own Posts Table | Thai PBS - 20 of 26</vt:lpstr>
      <vt:lpstr>Facebook Own Posts Table | Thai PBS - 21 of 26</vt:lpstr>
      <vt:lpstr>Facebook Own Posts Table | Thai PBS - 22 of 26</vt:lpstr>
      <vt:lpstr>Facebook Own Posts Table | Thai PBS - 23 of 26</vt:lpstr>
      <vt:lpstr>Facebook Own Posts Table | Thai PBS - 24 of 26</vt:lpstr>
      <vt:lpstr>Facebook Own Posts Table | Thai PBS - 25 of 26</vt:lpstr>
      <vt:lpstr>Facebook Own Posts Table | Thai PBS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8</cp:revision>
  <dcterms:created xsi:type="dcterms:W3CDTF">2020-02-13T09:11:31Z</dcterms:created>
  <dcterms:modified xsi:type="dcterms:W3CDTF">2020-02-13T10:22:25Z</dcterms:modified>
</cp:coreProperties>
</file>