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springnews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11</c:v>
                </c:pt>
                <c:pt idx="9">
                  <c:v>7</c:v>
                </c:pt>
                <c:pt idx="10">
                  <c:v>2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  <c:pt idx="14">
                  <c:v>4</c:v>
                </c:pt>
                <c:pt idx="15">
                  <c:v>7</c:v>
                </c:pt>
                <c:pt idx="16">
                  <c:v>8</c:v>
                </c:pt>
                <c:pt idx="17">
                  <c:v>3</c:v>
                </c:pt>
                <c:pt idx="18">
                  <c:v>4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00-4A80-946E-7945B1285C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thaipbs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19</c:v>
                </c:pt>
                <c:pt idx="7">
                  <c:v>20</c:v>
                </c:pt>
                <c:pt idx="8">
                  <c:v>9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  <c:pt idx="12">
                  <c:v>10</c:v>
                </c:pt>
                <c:pt idx="13">
                  <c:v>11</c:v>
                </c:pt>
                <c:pt idx="14">
                  <c:v>8</c:v>
                </c:pt>
                <c:pt idx="15">
                  <c:v>9</c:v>
                </c:pt>
                <c:pt idx="16">
                  <c:v>2</c:v>
                </c:pt>
                <c:pt idx="17">
                  <c:v>5</c:v>
                </c:pt>
                <c:pt idx="18">
                  <c:v>7</c:v>
                </c:pt>
                <c:pt idx="19">
                  <c:v>8</c:v>
                </c:pt>
                <c:pt idx="20">
                  <c:v>5</c:v>
                </c:pt>
                <c:pt idx="21">
                  <c:v>8</c:v>
                </c:pt>
                <c:pt idx="22">
                  <c:v>6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00-4A80-946E-7945B1285C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thairath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91</c:v>
                </c:pt>
                <c:pt idx="8">
                  <c:v>7</c:v>
                </c:pt>
                <c:pt idx="9">
                  <c:v>6</c:v>
                </c:pt>
                <c:pt idx="10">
                  <c:v>24</c:v>
                </c:pt>
                <c:pt idx="11">
                  <c:v>18</c:v>
                </c:pt>
                <c:pt idx="12">
                  <c:v>21</c:v>
                </c:pt>
                <c:pt idx="13">
                  <c:v>8</c:v>
                </c:pt>
                <c:pt idx="14">
                  <c:v>12</c:v>
                </c:pt>
                <c:pt idx="15">
                  <c:v>16</c:v>
                </c:pt>
                <c:pt idx="16">
                  <c:v>21</c:v>
                </c:pt>
                <c:pt idx="17">
                  <c:v>23</c:v>
                </c:pt>
                <c:pt idx="18">
                  <c:v>21</c:v>
                </c:pt>
                <c:pt idx="19">
                  <c:v>10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00-4A80-946E-7945B1285C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pptvhd36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30</c:v>
                </c:pt>
                <c:pt idx="6">
                  <c:v>7</c:v>
                </c:pt>
                <c:pt idx="7">
                  <c:v>26</c:v>
                </c:pt>
                <c:pt idx="8">
                  <c:v>5</c:v>
                </c:pt>
                <c:pt idx="9">
                  <c:v>8</c:v>
                </c:pt>
                <c:pt idx="10">
                  <c:v>8</c:v>
                </c:pt>
                <c:pt idx="11">
                  <c:v>4</c:v>
                </c:pt>
                <c:pt idx="12">
                  <c:v>4</c:v>
                </c:pt>
                <c:pt idx="13">
                  <c:v>2</c:v>
                </c:pt>
                <c:pt idx="14">
                  <c:v>6</c:v>
                </c:pt>
                <c:pt idx="15">
                  <c:v>2</c:v>
                </c:pt>
                <c:pt idx="16">
                  <c:v>1</c:v>
                </c:pt>
                <c:pt idx="17">
                  <c:v>8</c:v>
                </c:pt>
                <c:pt idx="18">
                  <c:v>3</c:v>
                </c:pt>
                <c:pt idx="19">
                  <c:v>8</c:v>
                </c:pt>
                <c:pt idx="20">
                  <c:v>21</c:v>
                </c:pt>
                <c:pt idx="21">
                  <c:v>14</c:v>
                </c:pt>
                <c:pt idx="22">
                  <c:v>16</c:v>
                </c:pt>
                <c:pt idx="23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00-4A80-946E-7945B1285C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voicetv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6</c:v>
                </c:pt>
                <c:pt idx="18">
                  <c:v>1</c:v>
                </c:pt>
                <c:pt idx="19">
                  <c:v>0</c:v>
                </c:pt>
                <c:pt idx="20">
                  <c:v>12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00-4A80-946E-7945B1285C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726216"/>
        <c:axId val="186719984"/>
      </c:lineChart>
      <c:catAx>
        <c:axId val="18672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19984"/>
        <c:crosses val="autoZero"/>
        <c:auto val="1"/>
        <c:lblAlgn val="ctr"/>
        <c:lblOffset val="100"/>
        <c:noMultiLvlLbl val="0"/>
      </c:catAx>
      <c:valAx>
        <c:axId val="18671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2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284BF-3B5D-4C09-B2A8-BF7CAF10B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News Instagram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89EA5B-50D4-4C35-8FAC-6C37E790A2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9245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E5104-12F4-464D-A670-AC07CE0B8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01.12.2019 - 31.12.2019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51F31-7020-41BE-9A1D-61A47DC6F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331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By Hour | News Instagram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By Hour | News Instagram Group</dc:title>
  <dc:creator>Frederik Peiniger</dc:creator>
  <cp:lastModifiedBy>Frederik Peiniger</cp:lastModifiedBy>
  <cp:revision>1</cp:revision>
  <dcterms:created xsi:type="dcterms:W3CDTF">2020-01-15T06:55:18Z</dcterms:created>
  <dcterms:modified xsi:type="dcterms:W3CDTF">2020-01-15T06:55:24Z</dcterms:modified>
</cp:coreProperties>
</file>