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34FA8-E74C-461C-BD94-686563D0B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63D9F4-4460-4FF8-9E25-491260037A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0911864"/>
              </p:ext>
            </p:extLst>
          </p:nvPr>
        </p:nvGraphicFramePr>
        <p:xfrm>
          <a:off x="457200" y="1731963"/>
          <a:ext cx="8229600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754454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46579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3012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0214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5010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5727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8909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8443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619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895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5684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8428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6287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7519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3712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5810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957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1704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835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417FD-530C-4FE2-B51F-3130864DE4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411791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1A80C-3FEC-4D1F-948E-445159A9F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07F6F7-20EE-45EB-B024-FF42A14369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0607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182092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88460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1106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9639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3531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688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2843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941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4865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132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7352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0498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9111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3080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0144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8070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7250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5514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847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23:40:00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เปิดคลิปกล้องหน้ารถผู้ก่อเหตุยิงเสี่ยวังกุ้งเสียชีวิต เจ้าตัวเคยต้องโทษจำคุก พกปืนเหตุกลัวคู่อริ  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เสี่ยวังกุ้ง #คลิปหน้ากล้อง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m8dXdeSvHtegG&amp;w=315&amp;h=315&amp;url=https%3A%2F%2Fimg.pptvhd36.com%2Fresize%2FrNTyCi9IQePiEzRW9dYOWubD_1M%3D%2F560x315%2Fsmart%2Ffilters%3Aquality%2875%29%2FdGh1bWJvciUyRjIwMTklMkYxMiUyRjEwJTJGY2FhNTU4YTM1YmFiLmpwZw%3D%3D&amp;cfs=1&amp;_nc_hash=AQBIyitVJ8M5Av-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14.12.2019 15:26:11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395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97341-310A-4207-B80A-84A8F5340B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1849452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88CE0-A826-4CC6-AE27-8776E035B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C8FA38-7704-4A25-AF88-9CC2901E18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6486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3526014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64360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4579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806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2057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4015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8460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820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1760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9210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9420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6530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8056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5512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4243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4919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9281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769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236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23:30:00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ตร.ตั้ง 2 ประเด็นสาเหตุการเสียชีวิต  หลังพบซากโครงกระดูกในรถจมน้ำนาน 3 ปี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#PPTVNews 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ศพจมน้ำ #รถเก๋งจมน้ำ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CCADqLuyTp3NL-&amp;w=315&amp;h=315&amp;url=https%3A%2F%2Fimg.pptvhd36.com%2Fresize%2F-cE6V3Jkzv4HyksXgT4M_UHCoyA%3D%2F560x315%2Fsmart%2Ffilters%3Aquality%2875%29%2FdGh1bWJvciUyRjIwMTklMkYxMiUyRjEwJTJGMTkxODRjY2ZiOGE4LmpwZw%3D%3D&amp;cfs=1&amp;_nc_hash=AQDP2lazJ_ajOl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12.12.2019 16:02:25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637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5160B-59B0-42A0-AE27-0DB8D29F40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1020888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42B18-188D-4498-B40F-151B71AC8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C3EFF4-D8DA-45CE-8311-2649D5DA67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5311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4745973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41010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8942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7602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678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5397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0056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1291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8937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7011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4135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7509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1203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2858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7532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4551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0850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9821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566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23:10:00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กฤษณัส” คว้าเหรียญทองสนุกเกอร์ชายเดี่ยว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สนุกเกอร์ #ซีเกมส์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BGGNZa1FdGx9z-&amp;w=315&amp;h=315&amp;url=https%3A%2F%2Fimg.pptvhd36.com%2Fresize%2FgwcoK-3MGBvpNF-RpY5abUiwDy4%3D%2F560x315%2Fsmart%2Ffilters%3Aquality%2875%29%2FdGh1bWJvciUyRjIwMTklMkYxMiUyRjEwJTJGOWM2ZDU4MWM5ZDgzLmpwZw%3D%3D&amp;cfs=1&amp;_nc_hash=AQA4g6u__mEGS1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12.12.2019 16:02:25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618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0DAB0-C1A1-49EE-AB32-3DB776207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420130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20DF6-4300-4959-91AA-EBF057BE4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5D9E19-E32D-45A7-80AA-5D2292204B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2599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2030118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72495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9091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6227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3226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0347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6167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7344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6885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986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6257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5609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9205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9837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0860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636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154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0809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339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22:40:00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บาสสาวไทยพ่ายฟิลิปปินส์ ชวดเหรียญทอง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บาสเกตบอลสาวไทย #ฟิลิปปินส์ #ซีเกมส์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wK59SAluxUOVE&amp;w=315&amp;h=315&amp;url=https%3A%2F%2Fimg.pptvhd36.com%2Fresize%2FggNbZ2BDyrhkXsNPHkx8M27rZaI%3D%2F560x315%2Fsmart%2Ffilters%3Aquality%2875%29%2FdGh1bWJvciUyRjIwMTklMkYxMiUyRjEwJTJGY2IyYTAyMmQwOWZkLmpwZw%3D%3D&amp;cfs=1&amp;_nc_hash=AQCSMu-VVml5fu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12.12.2019 16:02:25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286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8043AD-1422-40BA-86D7-0C51A2614C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3870170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7655A-EFF9-402E-8ADE-544F1CD3E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10E2BF-A6CA-49B4-AAD3-5908C2E1D7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3229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7023351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400881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8792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1614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2303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2737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703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1095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1660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4264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5066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4041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0021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3367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716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1990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8668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057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6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22:10:00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ผลตรวจพิสูจน์ไม่พบยาบ้า “คนขับสิบล้อ” มีแต่สารใบกระท่อม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#PPTVNews 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คนขับสิบล้อ #ร้องถูกตำรวจยัดยา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Xx5W7Lof8sISY&amp;w=315&amp;h=315&amp;url=https%3A%2F%2Fimg.pptvhd36.com%2Fresize%2FU5FSY_rRMWU7jDkUUWy0r-QRQg4%3D%2F560x315%2Fsmart%2Ffilters%3Aquality%2875%29%2FdGh1bWJvciUyRjIwMTklMkYxMiUyRjEwJTJGZmI0MDQzZDZkNzg1LmpwZw%3D%3D&amp;cfs=1&amp;_nc_hash=AQCulFlyQK1Ll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14.12.2019 15:26:11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8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986884-3830-49D5-94AD-F82E60F197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1586339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928E6-9AFD-43FE-97B3-16BE55632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CAAE66-D2DB-46B5-8FDC-EA3DBECCB2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747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4066256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62682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5242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8487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2467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8413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9635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4411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9663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1031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8825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083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9753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8575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917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892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3443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0140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50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21:20:01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เงาเสียงพ่อบ้านใจกล้า!! เปิดตัวพา "เมียน้อย" มาด้วย เล่นเอาตกใจกันยกใหญ่ ที่ไหนได้ เพราะมีเมียคนเดียว เลยมีเมียน้อย ไม่ได้มีเมียเยอะ! พร้อมยกมือไหว้ ขอโทษนะครับเมีย...
.
กดเลยช่อง 36 พีพีทีวี เอชดี หรือกดชมออนไลน์ที่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https://www.pptvhd36.com/live?utm_source=facebook&amp;utm_campaign=KikDuu&amp;utm_medium=PPTVHD36
.
#PPTVHD36 #PPTVHD36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บันเทิง #กิ๊กดู๋สงครามเพลงเงินล้าน #ชายเมืองสิงห์ #เงาเสียง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https://scontent.xx.fbcdn.net/v/t15.5256-10/s720x720/74608906_564135941049541_3653445618887557120_n.jpg?_nc_cat=100&amp;_nc_ohc=ogAjch-Td7kAQkDhYrKHsDegRGvTY26erwhas__PpJ1D9L0fJLXFpuXRA&amp;_nc_ht=scontent.xx&amp;oh=c76604d47683dee783206024085378b0&amp;oe=5E847B94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14.12.2019 15:26:11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10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D77AD-FC41-4332-AE6B-85497296E8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2374813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C99CE-980C-446A-A635-CACE97A0A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2390BC-6944-4C25-BCB0-A63C451DAF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3477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8301235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32028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3574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856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9422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7767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6184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000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3052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5179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1841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5580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0928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684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16534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5556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2564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3967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531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20:55:00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เปิดตัวเงาเสียงคนแรก นึกว่ามาผิดเวที!! เพราะหน้าตา ลีลา ถอดแบบ "พี่อี๊ด วงฟลาย" มาเต็มๆ งานนี้ "ป๋ากิ๊ก" เลยขอดึงเคราพิสูจน์สักหน่อยว่าใช่ของจริงไหม
.
กดเลยช่อง 36 พีพีทีวี เอชดี หรือกดชมออนไลน์ที่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https://www.pptvhd36.com/live?utm_source=facebook&amp;utm_campaign=KikDuu&amp;utm_medium=PPTVHD36
.
#PPTVHD36 #PPTVHD36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บันเทิง #กิ๊กดู๋สงครามเพลงเงินล้าน #ชายเมืองสิงห์ #เงาเสียง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https://scontent.xx.fbcdn.net/v/t15.5256-10/s720x720/73404102_465609940824352_3797403246088159232_n.jpg?_nc_cat=103&amp;_nc_ohc=eZ6b8fFPbosAQn49fwb7QFtbliZHKfXkgui5xEe0AHjHRYplyEEkK4YQA&amp;_nc_ht=scontent.xx&amp;oh=0f041778de6003d2139648f87beb28ba&amp;oe=5E7B49ED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14.12.2019 15:26:11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699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21061-3B74-4B57-9D6E-93F6B94D5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2201242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3174A-D03C-4032-BB48-792285D66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56C21C-CB0C-47E9-830F-1325B3C808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2849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8202143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78642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1233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1425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2564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8589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4646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368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0178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465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4382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3918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6412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48669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2738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1115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673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9260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70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20:18:39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ประชาธิปัตย์ปึ๊ก! ผนึกกำลังเดินหน้าด้วยสามัคคี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#PPTVNews 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ประชาธิปัตย์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80yG87GkFs8d0&amp;w=315&amp;h=315&amp;url=https%3A%2F%2Fimg.pptvhd36.com%2Fresize%2FKVy-chE89zTaeljbzrPcnIzm6AE%3D%2F560x315%2Fsmart%2Ffilters%3Aquality%2875%29%2FdGh1bWJvciUyRjIwMTklMkYxMiUyRjEwJTJGNTMyZGI0OGM5ODkxLmpwZw%3D%3D&amp;cfs=1&amp;_nc_hash=AQABjWnG_MptUyV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13.12.2019 15:22:06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992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F3D953-51E0-460F-805D-52925A4A8D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4235591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2BD4E-1216-4933-A300-7AEB6681B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7C1609-EBAE-4004-9F51-94E364CE64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8360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1803165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28342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2812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3688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9956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2008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242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6070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7561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440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2779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221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8472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1486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8711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2154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1665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0094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11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20:00:01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จุรินทร์” ลั่นไม่มีปัญหาหากปรับครม.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#PPTVNews 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จุรินทร์ ลักษณวิศิษฎ์ #ปรับครม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difv5B4sm9xrW&amp;w=315&amp;h=315&amp;url=https%3A%2F%2Fimg.pptvhd36.com%2Fresize%2FeeKJronzfLHwVuGyR3uX0CGbnyE%3D%2F560x315%2Fsmart%2Ffilters%3Aquality%2875%29%2FdGh1bWJvciUyRjIwMTklMkYxMiUyRjEwJTJGZjIzMzcwNzBlMjQ1LmpwZw%3D%3D&amp;cfs=1&amp;_nc_hash=AQDBLxf-LSbNT2L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12.12.2019 16:02:25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761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D1492-12A5-42CC-9DDB-025426A8E7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2485253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45BB4-9D1F-4AC1-BA86-385A21F97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70257C-C80D-49C3-A0C7-1DDF83E550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1488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7500208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60519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7089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281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2608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0271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1857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2611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2288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4882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0466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899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9204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177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7332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05543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0965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6782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126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20:00:01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อีก 15 นาที พบกับ ตำนานศิลปินแห่งชาติ สายลูกทุ่ง ชื่อคุ้นหู "ชาย เมืองสิงห์" โชว์เพลงดัง "ทำบุญร่วมชาติ" 
.
ในรายการ "กิ๊กดู๋สงครามเพลงเงินล้าน" วันอังคารที่ 10 ธันวาคมนี้ ทาง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 36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#PPTVHD36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บันเทิง #กิ๊กดู๋สงครามเพลงเงินล้าน #ชายเมืองสิงห์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https://scontent.xx.fbcdn.net/v/t15.5256-10/p720x720/71248777_2662480293821497_593316785248272384_n.jpg?_nc_cat=102&amp;_nc_ohc=koysyZDXFpcAQmOoptVYgt19tR5dD5LXFNqQ9kDWFVu_1tHMtMcHCbeIQ&amp;_nc_ht=scontent.xx&amp;oh=d19919b0b9667acb9d892e4af5a8686b&amp;oe=5EB4901D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14.12.2019 15:26:11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711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5F04A5-18C7-4669-A61B-60A76E7C10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1047305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C3D86-5B9D-4544-860D-267E97A0D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3438FE-4C53-4C3B-A6E4-994C139665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9813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0451444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5505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1126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7437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9459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6509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8616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9969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4593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9502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5341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7598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5782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7210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4973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4869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4060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8173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23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19:50:00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นักรัฐศาสตร์ต่างชาติวิเคราะห์ “อนาคตใหม่” ถูกยุบแน่!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#PPTVNews 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อนาคตใหม่ถูกยุบ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CEyMRuqkjI2sG0&amp;w=315&amp;h=315&amp;url=https%3A%2F%2Fimg.pptvhd36.com%2Fresize%2Fjy2WMIJ_eKgPfJaQl-jdIX16UKI%3D%2F560x315%2Fsmart%2Ffilters%3Aquality%2875%29%2FdGh1bWJvciUyRjIwMTklMkYxMiUyRjEwJTJGOWZhYzg3NGNkNjI4LmpwZw%3D%3D&amp;cfs=1&amp;_nc_hash=AQDYbOMMXQllW0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14.12.2019 15:26:11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401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E40C0-7FB5-4520-BAAF-A325A6D62E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1021829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8C9A4-F6E7-48D8-8E6D-43424AD52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1D3FCD-E6DE-4C7B-97C9-35E4559402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7823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2934241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980994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4771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4925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6672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668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9047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5141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9193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8168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3988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080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852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6611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3279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8496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6122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7516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96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19:50:00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พงศกร” ปัดอนาคตใหม่ ปลุกคนลงถนน  แต่เชื่อมีผู้ตั้งใจยุบพรรค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ยุบอนาคตใหม่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nUFzS0HsncU-k&amp;w=315&amp;h=315&amp;url=https%3A%2F%2Fimg.pptvhd36.com%2Fresize%2FJVCznHEkWhxifY2m3OpC4aNllkc%3D%2F560x315%2Fsmart%2Ffilters%3Aquality%2875%29%2FdGh1bWJvciUyRjIwMTklMkYxMiUyRjEwJTJGZWRiOTMzNDY2N2YyLmpwZw%3D%3D&amp;cfs=1&amp;_nc_hash=AQDNuLUuBD2kEF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12.12.2019 16:02:25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974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6DCB80-5052-4577-B40C-DF4EE29A4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2023866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EF3A9-19C9-42D6-9C24-22DA7D39E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748B46-2622-48EF-9B47-66A0910DCA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9510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18206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09794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5136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216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2706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0379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3061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2135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2957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1479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9111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668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1194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1299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9677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1992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318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5419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240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19:40:00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หมอวรงค์-สุเทพ” ตั้งเวทีทั่วประเทศสู้อนาคตใหม่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#PPTVNews 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เวทีสู้พวกชังชาติ #หมอวรงค์ #สุเทพ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LjMoNVyXoPJqH&amp;w=315&amp;h=315&amp;url=https%3A%2F%2Fimg.pptvhd36.com%2Fresize%2F--Yq3K-xFpqgfaNsub5-Vv9Vpk0%3D%2F560x315%2Fsmart%2Ffilters%3Aquality%2875%29%2FdGh1bWJvciUyRjIwMTklMkYxMiUyRjEwJTJGOTE2ZWMwZDg3NTYyLmpwZw%3D%3D&amp;cfs=1&amp;_nc_hash=AQAw0ZGo9pKhE-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14.12.2019 15:26:11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894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ECB6EC-5494-44C4-801F-527D34E675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2855378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D718E-93F3-40A7-BC24-DDD36E6AD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BF1448-322A-4374-B499-7373818206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5044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9930474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33963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3646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4070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1141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4241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3804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3733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3022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9332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5360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7134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1355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5515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409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3896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0802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453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054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19:34:59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พีระพันธุ์" กับความปั่นป่วนใน "ประชาธิปัตย์"
#พีระพันธุ์ #ประชาธิปัตย์ #36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Influencer #PPTVHD36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ช่อง36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rLJOF7ILKQBF7&amp;w=353&amp;h=353&amp;url=https%3A%2F%2Fimg.pptvhd36.com%2Fresize%2FpjcqHTXIxV5srYUHXlQKfvH7a-Y%3D%2F628x0%2Fsmart%2FYmxvZ3MlMkY5OTAxNTElMkZpJTJGNWRlZjdhMDY5MWFkNy5qcGc%3D&amp;cfs=1&amp;sx=45&amp;sy=0&amp;sw=353&amp;sh=353&amp;_nc_hash=AQAkfPf1I0fTMnt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11.12.2019 15:18:16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086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E6E51D-9F06-44F6-B736-CB932F7E67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2493045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72061-D708-4619-9C2D-A2F60D962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AC23AD-113E-443F-B50C-E68CF409C1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9315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7116328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52065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6415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4197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3818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3109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9943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039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9441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9028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6486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7921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8953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3194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759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1748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5238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1150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694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19:30:01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แครี่ แลม” ชี้ชุมนุมใหญ่ 8 แสนคน สะท้อนเสรีภาพในฮ่องกง จี้ต่างชาติเลิกแทรกแซง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ช่อง36 #ฮ่องกง #ประท้วง #ชุมนุม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HongKong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2wCo2Tt1N8UWO&amp;w=315&amp;h=315&amp;url=https%3A%2F%2Fimg.pptvhd36.com%2Fresize%2F0IUdnsjilqVt6B4l0cW_p5zwVWg%3D%2F560x315%2Fsmart%2Ffilters%3Aquality%2875%29%2FdGh1bWJvciUyRjIwMTklMkYxMiUyRjEwJTJGMDU4OWI3MzlhMzhjLmpwZw%3D%3D&amp;cfs=1&amp;_nc_hash=AQD1mHKoMUrg2b9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13.12.2019 15:22:23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386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16860-5F8B-4350-9378-6465B0FF64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70625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7519E-61EC-4558-926F-C5EA3B41E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6C7944-4F7B-4A1A-A6DD-CF928FBE52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6052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3574535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39334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3103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6264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435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58663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0190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9376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685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4053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2737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312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067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1927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3225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196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2215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160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900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19:20:00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ตร.คุมตัว ‘2ผู้ต้องหา’ ใช้ปืนจี้เด็กม.6 ชิงทรัพย์ในห้างฯ บังคับโทรหาผู้ปกครองโอนเงิน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#PPTVNews 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ชิงทรัพย์ในห้าง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hPUAEd4aGPp3o&amp;w=315&amp;h=315&amp;url=https%3A%2F%2Fimg.pptvhd36.com%2Fresize%2F9M0nTY2dqu3990hvIDjLlmUbnYs%3D%2F560x315%2Fsmart%2Ffilters%3Aquality%2875%29%2FdGh1bWJvciUyRjIwMTklMkYxMiUyRjEwJTJGYmJmN2RjZWJjNDdjLmpwZw%3D%3D&amp;cfs=1&amp;_nc_hash=AQCUWWJmtDwjtC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13.12.2019 15:22:23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793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2CB2C-6E13-4F12-816A-5AE3289EB1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3246678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D091F-49B2-4EDC-8A5D-4B458BA27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4F753B-86D1-4A33-ACE0-7B29ED45F0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9602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5549253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523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8954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4241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8633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926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4811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4374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5032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6969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9227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814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5402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0483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631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3931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9390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883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72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19:15:00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แต่งงาน 4 ปีไม่มีเบื่อ  “บีม ศรัณยู ” สลัดลุคแบดบอยตื่นเช้าทำกับข้าวให้ภรรยาทุกวัน
#บีมศรัณยู #ถอดเขี้ยวถอดเล็บ #เมย์เอ๋โอ๋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mamatalk #PPTVHD36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ช่อง36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G3QFFLMIbDMTG&amp;w=315&amp;h=315&amp;url=https%3A%2F%2Fimg.pptvhd36.com%2Fresize%2FEQ0xJYbtKTiazLi9KRWjHol8h70%3D%2F560x315%2Fsmart%2Ffilters%3Aquality%2875%29%2FdGh1bWJvciUyRjIwMTklMkYxMiUyRjA5JTJGMmJjNjNiYWNlYjc5LmpwZw%3D%3D&amp;cfs=1&amp;sx=245&amp;sy=0&amp;sw=315&amp;sh=315&amp;_nc_hash=AQDt97z7iWDXIc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13.12.2019 15:22:23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04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DDD76-2F9C-4DD2-B9D4-2744D03281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35344619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A5C00-B274-4935-8E28-0C8889FBA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18AFED-8AFE-4BF7-8A22-03C3FE7FE8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560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0647307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2357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6523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7151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2863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9867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4033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7506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8636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0630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2762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89811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8681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979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6051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4962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61900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3862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972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19:10:00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หญิงวัย 67 ปี นอนหนาวเสียชีวิตในสวนไผ่ คาดอากาศเย็นจึงช็อก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ช่อง36 #อากาศ #หนาว #อากาศเย็น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joSzGT6K__B92&amp;w=315&amp;h=315&amp;url=https%3A%2F%2Fimg.pptvhd36.com%2Fresize%2F61rlhlMLylblCasEM-zddP2QoYQ%3D%2F560x315%2Fsmart%2Ffilters%3Aquality%2875%29%2FdGh1bWJvciUyRjIwMTklMkYxMiUyRjEwJTJGMTI1MDQ0NmRmNDhmLmpwZw%3D%3D&amp;cfs=1&amp;_nc_hash=AQD6oj9ySMZ16Dg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12.12.2019 16:02:25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71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158BE-CB88-48BE-A276-D4584B191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3880728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EE68C-DCD4-4C5C-ADBD-97CB34D2E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CCAE69-31E4-42DB-80A9-8FDDC52CF3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6832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4586987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31279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3020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1685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77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366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4913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0327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3033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4223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2079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0835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761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5909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015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8424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4239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9449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697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19:00:00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เปิดใจ! หนุ่มเจอพยาธิตัวตืดออกจากตัว ยาวมาก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ช่อง36 #พยาธิตัวตืด #กินสด #เนื้อดิบ #ผักสด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_CTwGXRhf3_nW&amp;w=315&amp;h=315&amp;url=https%3A%2F%2Fimg.pptvhd36.com%2Fresize%2F6GE-WNmASglb4_hn3wZ0Zg_oaYQ%3D%2F560x315%2Fsmart%2Ffilters%3Aquality%2875%29%2FdGh1bWJvciUyRjIwMTklMkYxMiUyRjEwJTJGMjFkNjE5NzgyN2VmLmpwZw%3D%3D&amp;cfs=1&amp;_nc_hash=AQBdUPw9DR2cUt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11.12.2019 15:20:37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158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E2191-EB9D-4A98-99C7-DEF680F542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18767994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2AD46-F1F0-4BBB-B2EE-36C6BFF13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F9C642-D592-4CAE-B3A7-96E90B756D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3678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9764921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85240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3664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6623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0871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5432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4001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9622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7790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024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280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353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0647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9985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35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216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137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4840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216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18:50:00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เซิร์ฟบอร์ดฟิลิปปินส์ หยุดแข่งกลางคัน ช่วยนักกีฬาอินโดฯจมน้ำ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ช่อง36 #ซีเกมส์ #ซีเกมส์2019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SeaGames2019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ฟิลิปปินส์ #อินโดนีเซีย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CgKZKrr_Hi7E4Z&amp;w=315&amp;h=315&amp;url=https%3A%2F%2Fimg.pptvhd36.com%2Fresize%2FXh1VBTlV5rYzBGIaZUgkQHxGgLQ%3D%2F560x315%2Fsmart%2Ffilters%3Aquality%2875%29%2FdGh1bWJvciUyRjIwMTklMkYxMiUyRjEwJTJGMmE2OGYxYjYyYmNhLmpwZw%3D%3D&amp;cfs=1&amp;_nc_hash=AQD2I98xT3fSZp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13.12.2019 15:22:23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880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1870A1-4FB0-403D-92EE-8136D59D0D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4491289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D0E9E-1B5A-4F29-80A5-483C1C04C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83CE1F-3FA1-44BC-A748-630716396D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193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0851085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72035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1455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6772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0956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3491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9453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1358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7679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058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3797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4499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7331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2285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5217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0400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2825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0071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097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18:40:00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ซอฟท์เทนนิสไทย พ่ายฟิลิปปินส์ คว้าเหรียญเงินซีเกมส์ 2019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ช่อง36 #ซอฟท์เทนนิส #ทีมชาติไทย #ซีเกมส์ #ซีเกมส์2019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SeaGames2019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a9CbznKH98z-l&amp;w=315&amp;h=315&amp;url=https%3A%2F%2Fimg.pptvhd36.com%2Fresize%2F69ISpsSiISQBNCiE--MWLgU3GJ4%3D%2F560x315%2Fsmart%2Ffilters%3Aquality%2875%29%2FdGh1bWJvciUyRjIwMTklMkYxMiUyRjEwJTJGODA2MWVhNTgwZDM5LmpwZw%3D%3D&amp;cfs=1&amp;_nc_hash=AQCkHHgMG5qeJD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13.12.2019 15:22:23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767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AD0DB-F619-43B1-9900-F26F8DFEA9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29148241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7F0BC-3B8F-4739-A451-28DE58FFD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824B2E-3668-41B3-8C80-CF91FD31CC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1640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1825281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58322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4120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0012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2441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31669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5565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511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2897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8208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5204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0063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9583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2826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1482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5977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5692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8805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130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18:30:00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เทเบิลเทนนิสไทย กวาด 3 ทองแดง ซีเกมส์ 2019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ช่อง36  #เทเบิลเทนนิส #ทีมชาติไทย #ซีเกมส์ #ซีเกมส์2019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SeaGames2019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ljMZlAVJntX_j&amp;w=315&amp;h=315&amp;url=https%3A%2F%2Fimg.pptvhd36.com%2Fresize%2Flvc22qOywpwwexcb4B1VSCmdZ9A%3D%2F560x315%2Fsmart%2Ffilters%3Aquality%2875%29%2FdGh1bWJvciUyRjIwMTklMkYxMiUyRjEwJTJGYjM1YTQ3MzczN2QxLmpwZw%3D%3D&amp;cfs=1&amp;_nc_hash=AQCTDuNX-ZnFA3h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14.12.2019 15:26:11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34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24BBE-1E22-48B9-A349-7101851FB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456735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E79FA-4D45-436E-ABE1-897791206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03F75B-0BE0-4FCE-9509-FDE866525A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3287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2474467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18113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0416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2752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9552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1543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6073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4476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8873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7758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3939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4436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6673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3026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3733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2310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174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5891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36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18:20:00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อาจารย์จุฬาฯ รวบรวมรายชื่อหมอ-พยาบาล-เภสัชฯ ยื่น ‘บิ๊กตู่’  ยกเลิก 3 สารเคมีเกษตร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#PPTVNews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ช่อง36 #สารเคมีเกษตร #ยกเลิกสารเคมีเกษตร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6lR2R6KEZ_UDq&amp;w=315&amp;h=315&amp;url=https%3A%2F%2Fimg.pptvhd36.com%2Fresize%2FR9gkpmp_FJ3fnoNopsgwSEGtVJA%3D%2F560x315%2Fsmart%2Ffilters%3Aquality%2875%29%2FdGh1bWJvciUyRjIwMTklMkYxMiUyRjEwJTJGMWY5NDcxODhlMWEwLmpwZw%3D%3D&amp;cfs=1&amp;_nc_hash=AQCgCy8nLTUXYnq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12.12.2019 16:02:25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617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2C3A5-458D-4D62-AC3A-3C328FF0E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28039917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3D68E-E8AF-4E32-8A4E-97238C386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D1B7F7-C0CA-4367-A891-763C64EBCC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0793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5107547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70908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0379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63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3352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1347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0415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821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7501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8289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7956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8355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8083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6915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6983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5617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4550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5223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391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18:10:20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ฟิลิปปินส์ คว้าเหรียญซีเกมส์ ทะลุ 300 เหรียญ สูงสุดในประวัติศาสตร์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PPTVHD36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ช่อง36 #ฟิลิปปินส์ #ซีเกมส์ #ซีเกมส์2019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SeaGames2019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6QMDHl6DGYDT3&amp;w=315&amp;h=315&amp;url=https%3A%2F%2Fimg.pptvhd36.com%2Fresize%2FAKBuX4df8IyIUwueog3jaezBdtk%3D%2F560x315%2Fsmart%2Ffilters%3Aquality%2875%29%2FdGh1bWJvciUyRjIwMTklMkYxMiUyRjEwJTJGNmYzZDcwMWE4NGI0LmpwZw%3D%3D&amp;cfs=1&amp;_nc_hash=AQBcLYjFGvi0iFq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14.12.2019 15:26:11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913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B6D088-6BAE-46AD-A16C-C9A3C7F43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17049221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73A81-ED75-4F65-8F45-6CE012633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PPTV HD 36 - 26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7C1674-4498-4A24-8340-27C154A581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6991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9037286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50474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818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7194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4733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1376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8842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138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6017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0309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0194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3682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4479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581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3274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2338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5955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075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853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PPTV HD 36 - 2019-12-10 18:06:57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รู้แค่ภาษาอังกฤษคงเชยไปแล้ว
รู้จีนกลางเพิ่มก็ยังไม่เจ๋งพอ"
เด็กสมัยนี้อาจจะต้องติดอาวุธทักษะเฉพาะทางด้านอื่นเสริมเข้าไปอีกคนเจ๋งจริงเท่านั้นจึงจะเป็นที่ต้องการ
เด็กสมัยนี้เจ๋งจริงๆ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🤘🏻😎👍 &gt; &gt;  https://story.pptvhd36.com/@PPTVSTORY19/5dee1ead76a5f
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เรียนภาษา #เรียนจีน #ภาษาจีน  #ไทยจีนมิใช่อื่นไกล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ประวิทย์ทั้งทวีสุข #36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Influencer #PPTVHD36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ช่อง36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https://external.xx.fbcdn.net/safe_image.php?d=AQD4MeIiz3-jspty&amp;w=630&amp;h=630&amp;url=https%3A%2F%2Fimg.pptvhd36.com%2Fresize%2FO3igBZ6BELQa54gmamdX7cj6ObA%3D%2F628x0%2Fsmart%2FYmxvZ3MlMkYyNTc4ODMzJTJGeCUyRjVkZWUxZWJhY2Y5YWEuanBn&amp;cfs=1&amp;_nc_hash=AQAqrwmb2uZZ2Y8y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12.12.2019 16:02:25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29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8D79B-6B24-413F-88D0-E16E730267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01.12.2019 - 10.12.2019</a:t>
            </a:r>
          </a:p>
        </p:txBody>
      </p:sp>
    </p:spTree>
    <p:extLst>
      <p:ext uri="{BB962C8B-B14F-4D97-AF65-F5344CB8AC3E}">
        <p14:creationId xmlns:p14="http://schemas.microsoft.com/office/powerpoint/2010/main" val="33778185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15</TotalTime>
  <Words>3349</Words>
  <Application>Microsoft Office PowerPoint</Application>
  <PresentationFormat>On-screen Show (4:3)</PresentationFormat>
  <Paragraphs>970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Facebook Own Posts Table | PPTV HD 36 - 1 of 26</vt:lpstr>
      <vt:lpstr>Facebook Own Posts Table | PPTV HD 36 - 2 of 26</vt:lpstr>
      <vt:lpstr>Facebook Own Posts Table | PPTV HD 36 - 3 of 26</vt:lpstr>
      <vt:lpstr>Facebook Own Posts Table | PPTV HD 36 - 4 of 26</vt:lpstr>
      <vt:lpstr>Facebook Own Posts Table | PPTV HD 36 - 5 of 26</vt:lpstr>
      <vt:lpstr>Facebook Own Posts Table | PPTV HD 36 - 6 of 26</vt:lpstr>
      <vt:lpstr>Facebook Own Posts Table | PPTV HD 36 - 7 of 26</vt:lpstr>
      <vt:lpstr>Facebook Own Posts Table | PPTV HD 36 - 8 of 26</vt:lpstr>
      <vt:lpstr>Facebook Own Posts Table | PPTV HD 36 - 9 of 26</vt:lpstr>
      <vt:lpstr>Facebook Own Posts Table | PPTV HD 36 - 10 of 26</vt:lpstr>
      <vt:lpstr>Facebook Own Posts Table | PPTV HD 36 - 11 of 26</vt:lpstr>
      <vt:lpstr>Facebook Own Posts Table | PPTV HD 36 - 12 of 26</vt:lpstr>
      <vt:lpstr>Facebook Own Posts Table | PPTV HD 36 - 13 of 26</vt:lpstr>
      <vt:lpstr>Facebook Own Posts Table | PPTV HD 36 - 14 of 26</vt:lpstr>
      <vt:lpstr>Facebook Own Posts Table | PPTV HD 36 - 15 of 26</vt:lpstr>
      <vt:lpstr>Facebook Own Posts Table | PPTV HD 36 - 16 of 26</vt:lpstr>
      <vt:lpstr>Facebook Own Posts Table | PPTV HD 36 - 17 of 26</vt:lpstr>
      <vt:lpstr>Facebook Own Posts Table | PPTV HD 36 - 18 of 26</vt:lpstr>
      <vt:lpstr>Facebook Own Posts Table | PPTV HD 36 - 19 of 26</vt:lpstr>
      <vt:lpstr>Facebook Own Posts Table | PPTV HD 36 - 20 of 26</vt:lpstr>
      <vt:lpstr>Facebook Own Posts Table | PPTV HD 36 - 21 of 26</vt:lpstr>
      <vt:lpstr>Facebook Own Posts Table | PPTV HD 36 - 22 of 26</vt:lpstr>
      <vt:lpstr>Facebook Own Posts Table | PPTV HD 36 - 23 of 26</vt:lpstr>
      <vt:lpstr>Facebook Own Posts Table | PPTV HD 36 - 24 of 26</vt:lpstr>
      <vt:lpstr>Facebook Own Posts Table | PPTV HD 36 - 25 of 26</vt:lpstr>
      <vt:lpstr>Facebook Own Posts Table | PPTV HD 36 - 26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2</cp:revision>
  <dcterms:created xsi:type="dcterms:W3CDTF">2020-01-03T02:34:00Z</dcterms:created>
  <dcterms:modified xsi:type="dcterms:W3CDTF">2020-01-03T02:49:56Z</dcterms:modified>
</cp:coreProperties>
</file>