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7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ABC06-1E44-4439-BAB9-323EAB16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3BD53-3F40-44B3-960B-26C8EDBDF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2948872"/>
              </p:ext>
            </p:extLst>
          </p:nvPr>
        </p:nvGraphicFramePr>
        <p:xfrm>
          <a:off x="457200" y="1731963"/>
          <a:ext cx="945286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91253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8364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881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6293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1393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618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158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415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7861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2169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456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1062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2740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198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7167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6301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2870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0415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826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8319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8292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08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7164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3575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5442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6682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5687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6576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3678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431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077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18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D3D5E-AD07-447C-893C-5258D71ED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66604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FD05E-01A2-4E82-87C6-1B5704F2F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47026-26D1-4611-AE75-7EEF6E249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536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367240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4567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2977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264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076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1794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805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7306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8115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517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8387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2389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1579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4517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60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5498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591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2294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8728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0323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6984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0586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2449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1048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2400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0134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9784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675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620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798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4160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33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23:50:48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https://scontent.xx.fbcdn.net/v/t15.5256-10/s720x720/70416882_2281681985269495_4184431158676684800_n.jpg?_nc_cat=101&amp;_nc_ohc=TOf-TxPcML4AQmR5_FZST6cwwKGfpEoJ41JL9Q4MkwEfUDaBj9DMVlU0Q&amp;_nc_ht=scontent.xx&amp;oh=db80d7fe3628bb5df59220e234fba82a&amp;oe=5E78DDBA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399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897B7-BAA9-4156-A8AD-E20D1A893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2338580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47C33-16BC-456C-86B9-23ADAE76E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DE9A2-326D-4E46-8D02-32D1BBEEE8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516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733394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3708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588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1775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2503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9410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038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2299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6793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575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0127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1013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660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7992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623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4069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342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0779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5829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2125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2046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3570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3707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2582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777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2442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634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6626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2916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3749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7656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053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23:45:01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รณรงค์ยุติการคุกคามบนโลกออนไลน์ หลังการจากไปของคูฮารา #ข่าวเจาะย่อโลก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www.thaipbs.or.th/KaoJoh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https://scontent.xx.fbcdn.net/v/t15.5256-10/s720x720/73522856_542725083248656_5904101541047959552_n.jpg?_nc_cat=111&amp;_nc_ohc=iJBjZMKpU-4AQnkPONkd_K7o8hTfk1EAmayPffWPxqNGP714FfaNEUvuQ&amp;_nc_ht=scontent.xx&amp;oh=cd98b90b60aecf74339331ad2aafc498&amp;oe=5E8B5A78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955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10D05-0D98-49C3-8B93-B0B7F60DE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353667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FB07-92B5-417E-BE61-CB0A3123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F7F05-42D4-457F-B2F2-930D47FC2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6582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321191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1583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523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4348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5914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5820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574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377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0032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7002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7896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0317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608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227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9692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324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6223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2948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101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978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0378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163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724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2244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8048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6765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1338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2690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1129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2979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6576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09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ฟังการวิเคราะห์ในประเด็น พลิกมติแบนสารเคมี รอยร้าวการเมืองหรือไม่ #ข่าวเจาะย่อโลก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www.thaipbs.or.th/KaoJoh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https://scontent.xx.fbcdn.net/v/t15.5256-10/s720x720/73229558_436080123774057_4330315525386141696_n.jpg?_nc_cat=111&amp;_nc_ohc=s_wOMOMsFjcAQnYsDhTnT-g11goF8vqeZIpiYHc1l4T8rhree4FDfrBSQ&amp;_nc_ht=scontent.xx&amp;oh=bb9d1913d33d70ad230dbf7de4628f63&amp;oe=5E89DCAE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310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DF4F1-9811-4FF6-81F3-4360C8473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659176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62830-6440-48BE-820E-ED87EB31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AC735E-22F0-4047-BE75-AD9D5063D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371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345535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0062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185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0058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1468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06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5902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3052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4794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3011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4859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184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7764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613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1057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6383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988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816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8306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6792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4081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538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2241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0132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6226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4772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8216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6211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539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2210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8550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41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เมื่อจบการประท้วงในแต่ละครั้ง หนุ่มคนนี้ จะไปเดินตามสถานที่ชุมนุม และรวบรวมก้านร่มที่ถูกทิ้งไว้ นำมาทำเปียโนนิ้วหัวแม่มือ เพื่อรำลึกถึงการประท้วงในฮ่องกง #สีสันทันโลก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www.thaipbs.or.th/SeeSanTunLoke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https://scontent.xx.fbcdn.net/v/t15.5256-10/s720x720/75534470_838872749920078_9125996332161433600_n.jpg?_nc_cat=110&amp;_nc_ohc=8_Sw55BNKDoAQmrP7ydE0u2WJa6KUvyn17j1KiuG-MCQplYVO5X26B9uQ&amp;_nc_ht=scontent.xx&amp;oh=a3e433b0a8a5a2f47e05ffcf1bf1c658&amp;oe=5E431156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90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44207-F279-44A3-AD9D-397AF1B89B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329450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22C53-D399-4DC8-9EA3-2831FA42E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9A8D92-085F-4409-BA92-BA74813F5F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01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840081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27232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327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6164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9363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2961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0524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4854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614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2856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1530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204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3773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3074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1239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8321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3362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9277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4347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5685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6576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3883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411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582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70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6699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2362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852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5086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256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8771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87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22:45:01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ชวนดูแหล่งน้ำธรรมชาติในอุทยาน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 Minh Ha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ที่ไหลผ่านถ่านหินเลนจนมีสีน้ำตาลเข้ม แต่เห็นแบบนี้ เป็นน้ำที่ใสสะอาด จนสามารถดื่มได้ทีเดียว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#2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องศาวิกฤตอากาศเปลี่ยน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เพิ่มเติม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https://program.thaipbs.or.th/2Celsius/episodes/65442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ทักทายกับคุณหลุยส์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www.facebook.com/krisadabourne/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https://scontent.xx.fbcdn.net/v/t15.5256-10/s720x720/69184481_561642961289767_4153918216357281792_n.jpg?_nc_cat=101&amp;_nc_ohc=IIWMtOljcxQAQmY0ibE4iMr7dK-P2UYG9ndOubAjFWwyrB-NE1dTHQwqg&amp;_nc_ht=scontent.xx&amp;oh=9964a9bf160fc3b13f2ffe1be0e7f83a&amp;oe=5E81D4EF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849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26033-745B-456E-9787-4E1D12242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667618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E8C02-B6DC-4283-8ABC-2DAF172CB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6D9A89-5D94-4EBA-8BD1-75FE9AF524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774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148753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3373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294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350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46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746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170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877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155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6675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32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9125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4107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092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283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9144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8063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949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398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544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772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5889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5608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2152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415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7812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0438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0389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5310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2675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1037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61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รู้หรือไม่....ตลอดอายุของต้นไม้ 1 ต้น สามารถดูดซับคาร์บอนไดออกไซด์เฉลี่ย 1 - 1.7 ตันคาร์บอน และหากปลูกต้นไม้ไว้รอบบ้าน ก็จะช่วยให้อุณหภูมิลดลง 2 - 4 องศาเซลเซียส ถึงเวลาแล้วหรือยัง...? ที่เราควรหันมาช่วยกันปลูกต้นไม้ เพื่อลดภาวะโลกร้อนที่กำลังเป็นภัยคุกคามโลกของเรา
ชมอีกครั้ง! ในรายการ #2องศาวิกฤตอากาศเปลี่ยน คลิกเลย!!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http://program.thaipbs.or.th/2Celsius/episodes/65442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https://scontent.xx.fbcdn.net/v/t15.5256-10/p720x720/75382266_488023678478850_6695580558191230976_n.jpg?_nc_cat=105&amp;_nc_ohc=9CUMtS9S-aQAQk1_1wllyW36mQaOh8L55SLfcDoe0s2ofBpWgUSOPapsg&amp;_nc_ht=scontent.xx&amp;oh=b5d4fe1a754ac9f8a2e37b1f56199b02&amp;oe=5E4283F0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510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EFCFE-781D-4E25-81D7-5E9E4C331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439019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B9BEA-0536-418B-9D86-9B73C47D8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9F285-007B-4E2C-B51B-DD679A47E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235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639244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3964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827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8885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7068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75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5839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6800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4156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1211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80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416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5623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6019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827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2923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6068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5625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4444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1381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935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63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0492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5259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6988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2596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327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9868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331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217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843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18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22:15:00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เข้าครัวปรุงแกงกะทิในแบบชาวกะเหรี่ยง หอมพริกแกงที่ใช้พริกกะเหรี่ยงแห้งมาโขลก อร่อยเด็ดด้วยการใช้ดอกบอนมาทำ แค่ได้กินกับข้าวสวยร้อน ๆ ก็อร่อยแล้ว #ภัตตาคารบ้านทุ่ง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ชมย้อนหลังได้ทาง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www.thaipbs.or.th/BanTung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https://scontent.xx.fbcdn.net/v/t15.5256-10/s720x720/74642798_2524601021194311_3317570758204456960_n.jpg?_nc_cat=101&amp;_nc_ohc=9xzUHq494bYAQmZ01w3swO1j7-0JoTD0YDjW_pgwRn-cYWQU_9w2MxUcg&amp;_nc_ht=scontent.xx&amp;oh=7805e61bf47c27bf151bc2a9af19ddb3&amp;oe=5E76685D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328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B41A0-1CAE-402F-80CD-A0D4FC668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38900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C0FD5-2275-4839-99E2-0126E2AA4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33B8B-A6E3-4AD0-8D31-8D369DF096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979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678702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5105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54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2339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9185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9956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320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6067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759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0136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1401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509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354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5357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0790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2743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1052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0217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4447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8998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2106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073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5394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4666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725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6283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2928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7573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4057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9744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2322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32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22:00:36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ข่าวเจาะย่อโลก คืนนี้ (30 พ.ย.62) พบกับประเด็น 
1. เสียงปริ่มน้ำต่อรองอำนาจภายใน “ปัจจัยสภาล่ม”
2. ค้านตั้ง กมธ.ศึกษา ม.44
3. พลิกมติแบนสารเคมี รอยร้าวการเมือง?
4. จีนเคืองสหรัฐฯออกกฎหมายหนุนผู้ประท้วงฮ่องกง
5.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รณรงค์ยุติการคุกคามบนโลกออนไลน์
6. 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OIIO Thailand Techland 2019"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แนวโน้มเทคโนโลยีสุดล้ำปี 2020
7.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World Digital Disruption: Transforming University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www.thaipbs.or.th/KaoJoh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https://scontent.xx.fbcdn.net/v/t15.13418-10/s720x720/75234507_3215686725113855_6378670065474076672_n.jpg?_nc_cat=103&amp;_nc_ohc=00l3CA4-XQwAQnzEfFZdVb74VTGxaDCf9muPEUIlc3QDb0OPz0hBbwKqw&amp;_nc_ht=scontent.xx&amp;oh=2092fc344516249323f2f8a1305c8584&amp;oe=5E734470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737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13FCE-E7B1-4134-812F-1594A903D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397278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0FE4F-1540-45A9-A1B1-2C47697BC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64EC9-88ED-45F7-A8A5-6078DEDB5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172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540399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8371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994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756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210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280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4857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4944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6377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1534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3378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605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310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5363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943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737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0816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4347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1996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024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5228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29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5348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518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2932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971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53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710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040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9195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1789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90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22:00:36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ข่าวเจาะย่อโลก คืนนี้ (30 พ.ย.62) พบกับประเด็น 
1. เสียงปริ่มน้ำต่อรองอำนาจภายใน “ปัจจัยสภาล่ม”
2. ค้านตั้ง กมธ.ศึกษา ม.44
3. พลิกมติแบนสารเคมี รอยร้าวการเมือง?
4. จีนเคืองสหรัฐฯออกกฎหมายหนุนผู้ประท้วงฮ่องกง
5.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รณรงค์ยุติการคุกคามบนโลกออนไลน์
6. 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OIIO Thailand Techland 2019"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แนวโน้มเทคโนโลยีสุดล้ำปี 2020
7.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World Digital Disruption: Transforming University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www.thaipbs.or.th/KaoJoh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https://scontent.xx.fbcdn.net/v/t15.13418-10/s720x720/75234507_3215686725113855_6378670065474076672_n.jpg?_nc_cat=103&amp;_nc_ohc=00l3CA4-XQwAQnzEfFZdVb74VTGxaDCf9muPEUIlc3QDb0OPz0hBbwKqw&amp;_nc_ht=scontent.xx&amp;oh=2092fc344516249323f2f8a1305c8584&amp;oe=5E734470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761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45619-724E-4CA2-AA12-7803A8260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468442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5890D-6583-4B77-A9B9-2F64AFFEF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44BDB-921A-4411-9F38-4696334464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661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572045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38927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068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3021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482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77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3393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315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6277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242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5402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9526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718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6470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0718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576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9874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0155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6005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4001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0616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5484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6831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9935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982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0966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1788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7205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7750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416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6499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02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หากสามีเหนื่อยจากหน้าที่การงาน ภรรยาอาจจะให้กำลังใจ หรือทำอาหารแสนอร่อย เพื่อเติมเต็มพลังกายและใจให้กันและกัน #ปลายจวัก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มาดูเมนูแสนอร่อยไว้เติมพลังให้คนในครอบครัว กับละครปลายจวัก 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www.thaipbs.or.th/PlaiJaWak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www.vipa.me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https://scontent.xx.fbcdn.net/v/t1.0-9/p720x720/73026722_10162998597640085_210374185422159872_o.jpg?_nc_cat=104&amp;_nc_ohc=eaop5_1WgRoAQlVMtlkzURWrtlGv5nrNeVo5tb6CPWyWbO9AkRRFYF2gw&amp;_nc_ht=scontent.xx&amp;oh=81b9224cdac8a56bf6f59d06080678d6&amp;oe=5E3E3B1C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14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9C4E0-3A4C-45A2-817E-5D4CC17D7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2268281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A47A8-E50E-4384-9C7D-7589E60CF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B540D9-4C0B-48B3-B214-41B5B404A8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4347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853382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8291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179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522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7474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8615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0202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8582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2096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014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2039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355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148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4219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6537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2910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7088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1153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460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29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4853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9023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7180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79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5587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6453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9094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859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4575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0352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9427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29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21:40:32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เวียดนามกำลังทำให้โลกร้อนขึ้นอย่างรวดเร็ว ตามตัวเลขเศรษฐกิจที่กำลังเติบโต จากประเทศที่อุดมไปด้วยผืนป่า เวียดนามกลายเป็น 1 ใน 5 ประเทศที่ปล่อยก๊าซเรือนกระจกมากที่สุดในอาเซียน ติดตามใน #2องศาวิกฤตอากาศเปลี่ยน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ชมสด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https://www.facebook.com/ThaiPBSFan/videos/591220378105683/?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https://scontent.xx.fbcdn.net/v/t1.0-9/s720x720/77279629_10162999027055085_2820820621775077376_o.jpg?_nc_cat=101&amp;_nc_ohc=wF2i7Sx7Y-4AQkuxkDFWRjorK6vUwkai1KMClfAHmPmxVOXWp4jpEd5zw&amp;_nc_ht=scontent.xx&amp;oh=0327fd20f781a49ffcf0f7a5fd72683d&amp;oe=5E405CDB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716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D9856-6709-4067-B3BC-DBF6B67E8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922990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FC20D-1124-47FD-BB16-25949DCEB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3AFC17-C5B5-47BB-BBE1-C7D6A93C2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212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638178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1273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304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976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7184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978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1456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7301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0257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944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794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3835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2499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6406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2669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1362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4883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3900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724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8188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6964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66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172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6730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0012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0618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309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361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3147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54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163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24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เคล็ดลับการทอดหมูหวานที่มีกลิ่นหอม รสชาติกลมกล่อม เบื้องหลังการทำหมูหวานจะมีเคล็ดลับอะไรซ่อนอยู่กันแน่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ติดตามชมละคร #ปลายจวัก ออกอากาศทุกวันเสาร์ - อาทิตย์ เวลา 20.15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รับชมอีกครั้งทาง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www.thaipbs.or.th/PlaiJaWak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www.vipa.me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https://scontent.xx.fbcdn.net/v/t15.5256-10/s720x720/74874456_445962852781805_8042136415615582208_n.jpg?_nc_cat=102&amp;_nc_ohc=cDW0_Xxo53oAQkKbxExLL_APlMWDNvWkpoE5YtQRYVxDWiZNhYIZrYNJQ&amp;_nc_ht=scontent.xx&amp;oh=54c2122753995951b734c5a2c955159f&amp;oe=5E3FF1A8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17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37412-2EAC-4243-8E2B-C605FA719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2656193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BACC7-B773-4A55-93EB-9DDC5700F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E7DB8-27DF-40FD-8E01-3CC04EF310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072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094594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7110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590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1069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634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0975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9585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2021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7378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449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2163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343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9205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5026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865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5248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9739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9038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101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9708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179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0742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8454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786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4062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991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262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4144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734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2064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8248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42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21:08:23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[Live] 21.15 - 22.05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#2องศาวิกฤตอากาศเปลี่ยน (30 พ.ย. 62)
... เวียดนาม เป็นประเทศที่เศรษฐกิจเติบโตเร็วที่สุดในอาเซียน กลายเป็นโรงงานแห่งใหม่ของเอเชีย สิ่งที่โรงงานในเวียดนามกำลังผลิตไม่ใช่เพียงสินค้า แต่ยังหมายรวมถึงก๊าซเรือนกระจก และตลอดเส้นทาง 2,089 กิโลเมตร จาก จ.ปัตตานี สู่เมืองคะเมา ประเทศเวียดนาม กฤษดา บอร์น ได้เห็นความพยายามของผู้คนหลากหลายพื้นที่ เห็นกิจกรรมที่ช่วยกันทำให้โลกร้อนขึ้นช้าลง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www.thaipbs.or.th/2Celsius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https://scontent.xx.fbcdn.net/v/t15.5256-10/s720x720/72643206_591280658099655_1854190055162118144_n.jpg?_nc_cat=111&amp;_nc_ohc=0chku8Zk4nUAQnC05Z-cJvxOWNrjb4TXN4bRyXtdjJIRpO20OrFXe_0Mg&amp;_nc_ht=scontent.xx&amp;oh=c863fc234ca5aa32f2f18a512ab82ec6&amp;oe=5E84DBEA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448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8E7A5-7D25-431C-A68F-E70FAD4D5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437871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2EFB8-C437-41ED-95F0-2736493A7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30EC1-7AE3-4870-80C2-241F779586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8491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896447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7782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5640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730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911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8665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6795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8207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2876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9270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1767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718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539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6454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5104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33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5567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7778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65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846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4604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852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7133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580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421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2201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069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748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454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764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3602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08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ความรู้ดี ๆ จากวิทยากรฝีมือเยี่ยมในงาน 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Ideas On Friday 2019 : Digital Move on"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เวทีแชร์ไอเดีย - อัปเดตเทรนด์ดิจิทัลกับ 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Speakers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มากประสบการณ์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IDOF2019 #ThaiPBS
.
▶️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ชมไลฟ์ย้อนหลัง &gt;&gt;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www.facebook.com/ThaiPBSFan/videos/493541581255734/
▶️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ดาวน์โหลดสไลด์และภาพบรรยากาศได้ที่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www.thaipbs.or.th/IDOF2019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https://scontent.xx.fbcdn.net/v/t15.5256-10/s720x720/74691779_426538621632420_1968971123412434944_n.jpg?_nc_cat=107&amp;_nc_ohc=xTZoweyv564AQnwMIwuxcdSyLJz4STyIgzBtdX27I1rVWLLuVbhIOP5HQ&amp;_nc_ht=scontent.xx&amp;oh=cddc30bbcac62a33cdfadc34bffc7cbf&amp;oe=5E411A6A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283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7899B-B284-4A21-9BB7-053152C9D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2416696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9DAC9-2342-4F82-A1A8-901B1897C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E8C98D-52D9-4171-BB61-79C5826057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260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982996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926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608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8317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1819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2577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4998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271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777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445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336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1129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183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1320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35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7268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5047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2821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887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5585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2515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6584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140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3961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245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475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2738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986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5643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155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454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03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20:15:55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[Live] 20.15 - 20.45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#สปอร์ตออนไลน์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 Online SEAGame (30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พ.ย. 62)
• ปาเกียวจุดคบเพลิงซีเกมส์
• เปิดไทยเฮาส์สนับสนุนนักกีฬาไทยคว้าทองซีเกมส์
• ทีมชาติไทยเตรียมลงเตะนัดที่ 3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สดเฉพาะออนไลน์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
• Facebook : www.facebook.com/ThaiPBSFan/videos/549262959196148/
• YouTube : http://youtu.be/Ghk7SIfGkQo
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อัปเดตผลการแข่งขันซีเกมส์ 2019 กับทีมข่าวกีฬาไทยพีบีเอส สดจากฟิลิปปินส์ ทุกวันตั้งแต่ 30 พ.ย. - 11 ธ.ค. 62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www.thaipbs.or.th/SportOnlineSEAGame2019 #SEAGames2019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https://scontent.xx.fbcdn.net/v/t15.5256-10/s720x720/73522807_549274095861701_6811519944761540608_n.jpg?_nc_cat=103&amp;_nc_ohc=ZXec95G1K0YAQkfO9a4o32U8wxslRnqFHP-MH9Q1TskYr8YE4vlOkam_Q&amp;_nc_ht=scontent.xx&amp;oh=3975ed48c81f77a6e625b55f42306243&amp;oe=5E881CB2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960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5328B-75F1-468D-B86C-49F477916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748747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4523-555F-4847-B47B-AF5150F2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FC0A1-E3C2-40B7-A854-A597C2A43A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467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925873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5852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939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9425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6875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4186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029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6299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423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9927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5815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932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747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862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934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8851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3639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8680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038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246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2861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5195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1881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684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1275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2728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7930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412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1314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937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0184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88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20:14:06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[Live] 20.15 - 21.15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#ปลายจวัก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EP5 :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สู่ห้องเครื่องวังหลวง (30 พ.ย. 62)
... คุณกรุ่น เป็นผู้ควบคุมการทำอาหารเสวยและเลี้ยงคนในวัง มาขอตัวอ่อนจากคุณพระ เพื่อนำไปถวายตัวเป็นข้าหลวง คุณพระยินดีและมอบสมบัติของช้อยทั้งหมดให้กรุ่นช่วยดูแลเพื่อมอบให้อ่อนต่อไป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ชมสดออนไลน์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https://scontent.xx.fbcdn.net/v/t15.5256-10/s720x720/73380919_419192455629879_1505183581079601152_n.jpg?_nc_cat=105&amp;_nc_ohc=hwPbBZN8lR8AQnppzuO04ZZqEZjQhRBlO-fa_LldCICCkG3r9A6NcRKjg&amp;_nc_ht=scontent.xx&amp;oh=d4ec97e29b238e4b91a5d7b98b0cda9c&amp;oe=5E6F194F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153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0117E-A369-4C71-BCF9-68F24E86C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995703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387A-C2B7-4B48-B2BB-FFB4A544B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CA969-FCAB-4396-855E-A2444D0B5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081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875610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8611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769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991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962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3473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3375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7785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380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3859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788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0435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6766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816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7664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483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608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7438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2999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6567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5336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105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8637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6277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2731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3495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2969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832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53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2316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292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86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20:01:23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นายชัชชาติ สิทธิพันธุ์ หนึ่งเดียวที่ประกาศเป็นผู้สมัครในนามอิสระ เปิดกิจกรรม "ชัชชาติ..ชวนคุยคนกรุงเทพฯเพื่อช่วยคิด" และให้สัมภาษณ์ย้ำถึงการลงสมัครรับเลือกตั้ง ผู้ว่าฯ กทม. ในนามอิสระ เพื่อเป็นทางเลือกของประชาชนที่เบื่อความขัดแย้งทางการเมือง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https://scontent.xx.fbcdn.net/v/t15.5256-10/s720x720/73190428_567423894034000_6623821872402268160_n.jpg?_nc_cat=111&amp;_nc_ohc=mTisihoxA6wAQmPiNeiqOZYTugKXCwiL4xmTfxv_F8GyKut2LGFyYPT_g&amp;_nc_ht=scontent.xx&amp;oh=b7730ba6a88890d97dac64bfbefd7506&amp;oe=5E733681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417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B7D5B-9717-4B2A-9DE7-0E067BD58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859504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0F51-5928-4483-837A-43A9D7DC6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FCD63B-C145-470D-A631-BE0074B94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3026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987315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041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7650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0328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96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1514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665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1429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1164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4919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4657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1333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346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549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8144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9111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2036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5808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8962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4191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0428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421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3445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343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1359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525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0252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327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6965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365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2508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41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19:46:30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กรมป่าไม้ยืนยัน จันทร์นี้จะแจ้งความดำเนินคดี  ปารีณา ไกรคุปต์ ในข้อหาบุกรุกป่ากว่า 46 ไร่ ส่วนที่ดินในเขต ส.ป.ก. เจ้าหน้าที่อยู่ระหว่างหารือฝ่ายกฎหมายว่าจะดำเนินคดีอาญาแผ่นดินหรือไม่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https://scontent.xx.fbcdn.net/v/t15.5256-10/s720x720/72718036_2880865621924077_2557293261127417856_n.jpg?_nc_cat=109&amp;_nc_ohc=yjZ_0V_DLKIAQkbABD4rfzkOFAmipwObHL_2ZVkQDwDO-KFFu7O1AxGTw&amp;_nc_ht=scontent.xx&amp;oh=6b16612e543860329831ccb7bd123394&amp;oe=5E3F956F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689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95AFE-337A-4879-AE67-8B8E4D055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779462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C19BC-137E-4452-A378-6AA76B1C9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F70191-97A6-4615-ACD8-CEA6457BD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874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53445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9937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178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9604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7033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5042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7713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6863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7496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5582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4335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8610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8041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9678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506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1455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6019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906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1940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7786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7912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3504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0807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204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266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9991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7716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9382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354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8791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1210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7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19:35:01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น้ำจากแม่น้ำสุไหงโก-ลก ไหลท่วมบ้านเรือนประชาชน จ.นราธิวาส กว่า 80 หลัง บางจุดระดับน้ำสูงประมาณ 50 - 80 ซม. ชาวบ้าน ยังสามารถปรับตัวอยู่กับน้ำได้ จึงยังไม่อพยพออกจากชุมชน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https://scontent.xx.fbcdn.net/v/t15.5256-10/s720x720/74597245_436443477307958_9187819001953124352_n.jpg?_nc_cat=104&amp;_nc_ohc=xvwDkt1oVBsAQnQpJqBwl_fxhLacCBjA_4bcXLvuTSn7k0ni12lkP3nSg&amp;_nc_ht=scontent.xx&amp;oh=5660fae1736271bf6227793965f8daa4&amp;oe=5E758E86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233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FFB32-B406-461E-AC6F-EF8D5E569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835266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84274-7BD0-48D9-BE7B-A91BC8206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04A79A-FD45-4DB0-BE38-0C8243E0A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0995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895387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7548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856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7376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7800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169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9373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106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5974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764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4296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733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0861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6831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2096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5593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1660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7416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8092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7478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2062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3248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6474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0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6767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3068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3808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9043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955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960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3537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59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19:23:23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ญาติประกอบพิธีฌาปนกิจ หญิงที่ถูกฆาตกรรมอำพรางศพในตู้เย็น ที่ จ.สุโขทัย รมว.กระทรวงยุติธรรม มอบเงินช่วยเหลือส่วนหนึ่ง ด้าน ญาติยังรอผลสรุปว่า ผู้ก่อเหตุคือลูกชายของผู้ตายหรือไม่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https://scontent.xx.fbcdn.net/v/t15.5256-10/s720x720/72231815_749239328919506_7186331514366328832_n.jpg?_nc_cat=104&amp;_nc_ohc=_hRhxluEKmgAQlTIGwMKKpJ6e2wJ2uj3_3KfxdCXZU1TgcuLGqxcCFeUA&amp;_nc_ht=scontent.xx&amp;oh=5a610af264a2aab88ca7c8f7e83d86d0&amp;oe=5E43F758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27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6D0BC-AB64-4186-95A0-56DA03DE5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1751393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6C74F-CC37-43F1-8103-6D5E4BDF0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BAA5E-6DAC-445C-8EF5-9FD922891E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2479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121487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4289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441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456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2083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929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1225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3652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7789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6657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597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445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1263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4428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1013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5067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763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674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7506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049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628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1780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392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3080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8095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3189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9777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8030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699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772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0291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7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19:10:55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จับกุมผู้ต้องหา คดีฆ่าชิงรถบิ๊กไบค์ ครูเอ็มและครูแนน จ.ในจังหวัดระยอง จับกุมได้บริเวณชายแดน ใน จ.เชียงใหม่ ขณะกำลังหลบหนี เบื้องต้นผู้ต้องหาสารภาพว่าก่อเหตุจริง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https://scontent.xx.fbcdn.net/v/t15.5256-10/s720x720/71903245_437946783802432_4883991725292388352_n.jpg?_nc_cat=104&amp;_nc_ohc=uppY7kA15kgAQlk_Mx5M4K1myqrn1pICLjQqY3PLtVAlInIQj_fZLMP1Q&amp;_nc_ht=scontent.xx&amp;oh=b24ee0a555fa1680163bc5a10262d9b3&amp;oe=5E80DB7C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133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1C2A4-9DBA-44FF-BC8E-46A237DDB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2468229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D457E-C6BB-4D52-81F0-1E3231675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A2AF84-6AF7-4427-B8D1-7DCCA1EB9B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1705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892344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7507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327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149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7592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169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9964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285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5057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8628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4253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083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8765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494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216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9455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4511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3618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7155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9406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3317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9194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1776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7338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128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229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7618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231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0234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952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5602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179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19:00:01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อีกหนึ่งมุมมองจากป้าพัต ที่อาจทำให้ใครหลายคนฉุกคิดอะไรบางอย่างได้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ยังมีอีกหลากหลายเรื่องราวของผู้คนในย่านลาดพร้าว รับชมอีกครั้งใน #ยินดีที่ได้รู้จัก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http://program.thaipbs.or.th/Nicetomeetyou/episodes/64971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https://scontent.xx.fbcdn.net/v/t15.5256-10/p720x720/74527320_725410001273941_2857933640338243584_n.jpg?_nc_cat=102&amp;_nc_ohc=4UrGVBLlr9UAQkNRqkBwMfRqobN6aGggsY11hLtWyJHl1Bs4M-WE5WtUw&amp;_nc_ht=scontent.xx&amp;oh=1da843784561f8fd5697076132cc5874&amp;oe=5E894CEE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98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DA2BE-4E99-4C84-AA57-A888FEE85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578944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A9227-5F2C-4208-8ED0-7CD34658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925B3-3E1B-447F-91B2-62D5205000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525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137403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9545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1386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527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6823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8830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7953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75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743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7186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612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08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338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827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6536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3172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985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1022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286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517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9823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612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570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5842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51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373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8551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5443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905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2845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7022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254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18:42:03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ใครรอพบคุณกรุ่น คืนนี้ (30 พ.ย.62) เวลา 20.15 น. ตระเตรียมตัวเสียให้พร้อมนะเจ้าคะ คุณกรุ่นท่านจะพาเข้าวัง อย่าได้ชักช้า เวลาไม่คอยท่าเจ้าค่ะ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ปลายจวัก
.
แต่ถ้ามาไม่ทัน ติดตามย้อนหลังได้ทาง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www.thaipbs.or.th/PlaiJaWak/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www.vipa.me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นะเจ้าคะ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https://scontent.xx.fbcdn.net/v/t1.0-9/s720x720/78926372_10162998315960085_969686358534651904_n.jpg?_nc_cat=107&amp;_nc_ohc=TYdWebn5AXIAQm8VhvlToqLp9N3ysNlHGjxbEdo7whPAw3rGGO_WARhzQ&amp;_nc_ht=scontent.xx&amp;oh=ab3cc8409f7329eb9917eacf980104a1&amp;oe=5E3DFAD5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896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C8FF4-02CD-4759-BBCB-4DED6CF74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606608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39DCD-561B-436F-9910-2A5F7A57A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ADAF9B-06FF-4113-82FA-3719C993C9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541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028980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3718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463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7643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5750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4030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3023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4226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1869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3030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132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970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8805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593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2815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580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7235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9948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3531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0515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6397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4056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010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5220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0295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6670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514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778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1026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257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4499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76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18:40:29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673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6DD77-5613-4F1A-A15F-F23759A57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9223844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D9870-9CEE-4516-9885-6A465FC3D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 PBS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95133-757D-48B3-9E80-4B98833B1A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972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508330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9305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087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37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2770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071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37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0111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9393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5624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928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316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3358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3028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8018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8888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5899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6775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9645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8790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1354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7185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3240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0849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7257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016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6795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6076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6616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501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927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8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 PBS - 2019-11-30 18:15:05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ราชกิจจาฯ เผยแพร่ประกาศ ก.กลาโหม รับบุคคลเข้าทำหน้าที่ทหารเป็นการชั่วคราว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อ่านต่อ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https://news.thaipbs.or.th/content/286580 #ThaiPBSnews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https://external.xx.fbcdn.net/safe_image.php?d=AQAuZpqpBX9RlwkH&amp;w=518&amp;h=518&amp;url=http%3A%2F%2Fnews.thaipbs.or.th%2Fmedia%2FG0DL5oPyrtt5HBAi4n9bhstOvCbjVhYiOIAfr39JWziLCfPGzDYBSr.jpg&amp;cfs=1&amp;sx=332&amp;sy=0&amp;sw=518&amp;sh=518&amp;_nc_hash=AQAFW-FFy7O4lRav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03.12.2019 13:26:55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548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D3F2B-B96A-4AA7-B51A-804AA8BDC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641912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39</TotalTime>
  <Words>3892</Words>
  <Application>Microsoft Office PowerPoint</Application>
  <PresentationFormat>On-screen Show (4:3)</PresentationFormat>
  <Paragraphs>1631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Thai PBS - 1 of 26</vt:lpstr>
      <vt:lpstr>Facebook Own Posts Table | Thai PBS - 2 of 26</vt:lpstr>
      <vt:lpstr>Facebook Own Posts Table | Thai PBS - 3 of 26</vt:lpstr>
      <vt:lpstr>Facebook Own Posts Table | Thai PBS - 4 of 26</vt:lpstr>
      <vt:lpstr>Facebook Own Posts Table | Thai PBS - 5 of 26</vt:lpstr>
      <vt:lpstr>Facebook Own Posts Table | Thai PBS - 6 of 26</vt:lpstr>
      <vt:lpstr>Facebook Own Posts Table | Thai PBS - 7 of 26</vt:lpstr>
      <vt:lpstr>Facebook Own Posts Table | Thai PBS - 8 of 26</vt:lpstr>
      <vt:lpstr>Facebook Own Posts Table | Thai PBS - 9 of 26</vt:lpstr>
      <vt:lpstr>Facebook Own Posts Table | Thai PBS - 10 of 26</vt:lpstr>
      <vt:lpstr>Facebook Own Posts Table | Thai PBS - 11 of 26</vt:lpstr>
      <vt:lpstr>Facebook Own Posts Table | Thai PBS - 12 of 26</vt:lpstr>
      <vt:lpstr>Facebook Own Posts Table | Thai PBS - 13 of 26</vt:lpstr>
      <vt:lpstr>Facebook Own Posts Table | Thai PBS - 14 of 26</vt:lpstr>
      <vt:lpstr>Facebook Own Posts Table | Thai PBS - 15 of 26</vt:lpstr>
      <vt:lpstr>Facebook Own Posts Table | Thai PBS - 16 of 26</vt:lpstr>
      <vt:lpstr>Facebook Own Posts Table | Thai PBS - 17 of 26</vt:lpstr>
      <vt:lpstr>Facebook Own Posts Table | Thai PBS - 18 of 26</vt:lpstr>
      <vt:lpstr>Facebook Own Posts Table | Thai PBS - 19 of 26</vt:lpstr>
      <vt:lpstr>Facebook Own Posts Table | Thai PBS - 20 of 26</vt:lpstr>
      <vt:lpstr>Facebook Own Posts Table | Thai PBS - 21 of 26</vt:lpstr>
      <vt:lpstr>Facebook Own Posts Table | Thai PBS - 22 of 26</vt:lpstr>
      <vt:lpstr>Facebook Own Posts Table | Thai PBS - 23 of 26</vt:lpstr>
      <vt:lpstr>Facebook Own Posts Table | Thai PBS - 24 of 26</vt:lpstr>
      <vt:lpstr>Facebook Own Posts Table | Thai PBS - 25 of 26</vt:lpstr>
      <vt:lpstr>Facebook Own Posts Table | Thai PBS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5</cp:revision>
  <dcterms:created xsi:type="dcterms:W3CDTF">2019-12-03T07:32:56Z</dcterms:created>
  <dcterms:modified xsi:type="dcterms:W3CDTF">2019-12-03T08:12:19Z</dcterms:modified>
</cp:coreProperties>
</file>