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26392-E0AB-435A-924E-ED77AC3EB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62C50E-EA5A-43EA-BEDE-75DB8461F4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934574"/>
              </p:ext>
            </p:extLst>
          </p:nvPr>
        </p:nvGraphicFramePr>
        <p:xfrm>
          <a:off x="457200" y="1731963"/>
          <a:ext cx="82296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9565655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2002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3716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919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1421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0580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448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397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064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541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523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131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567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973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126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959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2912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0557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939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44F18-08AD-4DB5-97C3-087FC2CD2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3125361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1B1D6-54FB-4273-A267-61F3EBD99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225895-006F-4774-8682-E059833B87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70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735746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49351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1790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05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691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3186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209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416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888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34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622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755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8917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810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990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293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6021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068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266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15:00:05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คู่เฟคคู่แฟน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FakeLovers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วันอาทิตย์นี้ 
❤จะเกิดอะไรขึ้นเมื่อ 'คู่รักพยาบาล' เจอความเก๋าของนักสืบ #ตุ๊กกี้สุดารัตน์ #พันพลุแตก #โก๊ะตี๋ ที่จับผิดเก่งซะเหลือเกิน!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มาจับผิด 'คู่รักนักฟันดาบทีมชาติ' ที่ทำเอาทั้งสตูดิโอแทบหัวใจวาย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💗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และมาฟินไปกับความน่ารักของ 'คู่รักเชียร์ลีดเดอร์'
ห้ามพลาด!
วันอาทิตย์ที่ 17 พฤศจิกายน 2562 เวลา 20.05 น.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https://scontent.xx.fbcdn.net/v/t15.5256-10/s720x720/75310467_1354245564780728_6075242505891217408_n.jpg?_nc_cat=108&amp;_nc_oc=AQmDz1L1fd3bSIOeTI2utw9vazGySUY8jOz1quBw4V4qOR2I2JP8F4PpIsrnEzZEhk4&amp;_nc_ht=scontent.xx&amp;oh=900f8fcabc59ebcc28638558b23ef615&amp;oe=5E52E6DD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356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AD129-5764-49C0-8BC9-57772C022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1536166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31DAA-04A1-44F0-B37C-51750184F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6B8470-4BEE-4490-9992-FC68D43103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7358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474672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60867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6860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7600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0345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468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791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35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427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120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487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531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586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4458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952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129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270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71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23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14:30:00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ใครไม่ชง แต่มะเมียชง !
เผยดวง ปีชง 2563 พร้อมวิธีแก้ชง
#ปีชง2563 #ปีชง #วิธีแก้ชง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https://scontent.xx.fbcdn.net/v/t1.0-9/p720x720/76907350_10156854284491332_6874748597867380736_o.jpg?_nc_cat=1&amp;_nc_oc=AQk-gvYivp1CtyxQ2WQKCTops0qEw5BMx2_XmkP1CsQy8rsZLY-pbpX1wzaQTwGTNPk&amp;_nc_ht=scontent.xx&amp;oh=a797983d08582ec0946d10725004033b&amp;oe=5E8A73BB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950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B5EDF-C055-47DA-83F6-60D9BB890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1081536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9E49E-FA10-4E79-93BC-F9BE8168C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FC78C-82CB-4635-B486-0FB7D9F0EB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1140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0401114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6804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0383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9336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2854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048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5854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760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991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0031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245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4405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9005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493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212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672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1236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4559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57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พี่ลิงใจเย็นๆน้าาา... อย่าเพิ่งว่านักเรียนแลกเปลี่ยนคนนี้
รับชมความสนุกต่อเต็มๆได้ที่นี่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https://bit.ly/2NHjYjn
#WhoIsMyChef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โต๊ะนี้มีจอง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WhoIsMyChef #Workpoint23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https://scontent.xx.fbcdn.net/v/t15.5256-10/s720x720/71193635_539000403557696_7949215519721127936_n.jpg?_nc_cat=108&amp;_nc_oc=AQlTF331aXDBkvXjo6d91S0B-3ogRY8rHIdCmO4rBXFf5KOclY3XK9kbOvUCqFJx1Lc&amp;_nc_ht=scontent.xx&amp;oh=df7f35237f0b2fe5ea876e4f7c8795eb&amp;oe=5E8CAE44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832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7ED61-67E5-42C3-A176-7D1849DAF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2136453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62DA1-8A8C-4235-AA0C-2418E70EE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52DE1E-2A32-4780-876E-EA03834B4E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448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0499433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18613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3297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636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4422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944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9621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607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256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060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780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57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592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1058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543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3458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01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749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54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ถึงจะไม่ใช่ แม่แท้ๆ แต่ก็เป็น "รักแท้" ให้ลูกได้ 
พบกับความรักและความกตัญญูของ "แม่ลูก" คู่นี้ 
#ไมค์หมดหนี้ วันพุธที่ 13 พฤศจิกายน นี้ เวลา 18.00 น.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https://scontent.xx.fbcdn.net/v/t15.5256-10/s720x720/71856331_561670527994909_2741699919659139072_n.jpg?_nc_cat=1&amp;_nc_oc=AQkgMiSz1FCkGEIKTljvfFj6vMEyYJXLmT2L4gk_FakS5pBglJaUqa6ikP3PfgRubto&amp;_nc_ht=scontent.xx&amp;oh=a9ff2cbccca1c86ffb310b2b2c1d9f22&amp;oe=5E51B217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852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8FBAA-2F38-46D4-A4CA-EDD1A5488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2276158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7306A-6E74-4A07-984E-F5ABD7DA9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01781-B36F-4EBA-AEEF-DE300A4E01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5191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5787371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00396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2640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094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21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8611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610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829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4889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730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7529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7316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8347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478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3810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9130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974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5122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09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เยี่ยมจริงๆ เยี่ยมจริงๆ เยี่ยมจริงๆ ! 
ลูกเสือเขาไม่จับมือขวา ยื่นซ้ายมาจับมือกันมั่น 
.
ดูย้อนหลังทั้งหมดได้ที่นี่ &gt;&gt;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https://bit.ly/33HtN6q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หกฉากครับจารย์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https://scontent.xx.fbcdn.net/v/t15.5256-10/s720x720/73036689_2444296172478725_9113205283898785792_n.jpg?_nc_cat=1&amp;_nc_oc=AQmCehirjurIyHJB1hqqlBdTPtGibrdmt_c9hCxSzLnwyv5QrAKelBOHHgNleLdFpKM&amp;_nc_ht=scontent.xx&amp;oh=d0e63ae0774c6483444b270a793087ae&amp;oe=5E5BDFB3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860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E0729-2D56-4A5B-9869-9C1CDA282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2835278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5C182-AEDB-410B-B70A-F2000E0A4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119F00-2FDF-433C-8B29-24D607759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320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4376360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76688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6015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4099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7837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2435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0080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5322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24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2980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8597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725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183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729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1701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9761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708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4232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10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คราวนี้ไม่หนีออกจากบ้านแล้ว
หนีไปประเทศจีนเลย
.
ดูย้อนหลังทั้งหมดได้ที่นี่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https://bit.ly/2Nyi985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ชิงร้อยชิงล้าน #ชิงร้อยชิงล้านว้าวว้าวว้าว #แก๊งสามช่า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https://scontent.xx.fbcdn.net/v/t15.5256-10/s720x720/73541513_571197860307100_7090116722153226240_n.jpg?_nc_cat=1&amp;_nc_oc=AQkji9pe37jUL3-l1-CTiZ4TvFFmHZmBVERtfKo2QcrQBzoEVeL7H8mOG73y57_tqQ8&amp;_nc_ht=scontent.xx&amp;oh=b06778c7a2a60f702ad95c5a647946b3&amp;oe=5E50A279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962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EE2CB-0D26-44A3-9159-0E9BA8331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1058426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3FD05-7257-48BA-B537-218A74C9C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F59D9F-AE70-46E3-95FB-F79581D1B8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0291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715598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71676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9002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732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127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295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39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359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4750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1422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240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208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7574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6249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3343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188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681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8644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43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11:40:57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https://scontent.xx.fbcdn.net/v/t15.5256-10/s720x720/70310481_2438685026404342_810197575540932608_n.jpg?_nc_cat=1&amp;_nc_oc=AQkGN30Iliho6X6i49FR4NEV-09blxpXLvA49EXQ15C5B-TYOj_2ZaGju7oCHhOvuuU&amp;_nc_ht=scontent.xx&amp;oh=1eec49f0d2850e9d6770ba822bb740f3&amp;oe=5E5891D6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699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A4DA2-7335-45B8-BB71-90F2852D5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2270099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8C4FF-7E06-4266-9304-0BE14CA1C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CBFD56-57B8-4EE3-AC3E-7332B5E40B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6502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4462715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47955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8917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2826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5204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750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814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464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902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6088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911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118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0451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656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037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7320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519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16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793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11:06:39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 ! BEAUTIHOLIC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สวยเข้าเส้น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หน้าแฟนเพจ
ไลน์ไอดี: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LMIB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ลิงก์ไลน์: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https://line.me/R/ti/p/%40lmib
?? watsons / konvy / eveandboy /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ตลาด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gourmet /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บ้านสดมาร์ท /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matsumoto kiyoshi /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โรบินสัน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LetMeInBEAUTY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เลทมีอินบิวตี้ #ครีมโสมป่า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https://scontent.xx.fbcdn.net/v/t1.0-1/fb20/p720x720/67547871_10156564030101332_423953103641903104_o.jpg?_nc_cat=1&amp;_nc_oc=AQkm1ziizzHNBLoqEV1_3qctI1lGWkzYCVOLR9wdIqaQZUodsHmeXcBWM-eOWaOkjV8&amp;_nc_ht=scontent.xx&amp;oh=e5b955466d6dedb5617c82e713fb00d8&amp;oe=5E56CFC1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362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A8BF1-7781-4878-8ABA-BDD085EB9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2932468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A9CFA-2B00-4882-A5C3-09E84F5E3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76E4D-78BA-4417-92E4-6E71047487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8099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900249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88396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5166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5090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511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6867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4211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899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927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5674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6637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7050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494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0640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5059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5983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168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2373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38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09:06:25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สวัสดีเช้าวันใหม่กับเมนูอาหารเด็ด ที่เราจะพาไปชิมให้จุใจ วันนี้เราจะพาไปชิมร้านไหนไปรับชมกันได้เลย  #ร้านเด็ดประเทศไทย #ร้านเด็ดแฟร์ ช่องเวิร์คพอยท์ กดหมายเลข23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workpoint23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ติดตามรายการย้อนหลังได้ทาง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WorkpointOfficial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กดที่นี่ &gt;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https://goo.gl/NtpNjQ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ติดต่อสอบถาม:
ร้านสุกี้เมาเวอริค
ติดต่อ: 061-6297741
ร้านครัวคุณทิพ
ติดต่อ: 02-3857155 และ 081-649-5748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https://scontent.xx.fbcdn.net/v/t15.5256-10/s720x720/72218128_606144453257505_3297738879859163136_n.jpg?_nc_cat=1&amp;_nc_oc=AQnlnsQ-Gk-4g6y1WhWTmb8waMce9Sg-cCg4ubm5ykPAnZPmOOijAk71rz5YiG_Ysn4&amp;_nc_ht=scontent.xx&amp;oh=f420c14217c3bf9049f96308a6637025&amp;oe=5E516365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721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757C7-F815-4057-AB63-6CDB8BCF6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3583892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A3DA3-99E0-421D-B509-D985BD8FE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018E64-B25D-448B-BB74-DD8C1D59AD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7271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585094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6162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8481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928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824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955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745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153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165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7417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523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90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8690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8473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7097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968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472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7103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15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09:00:42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สุดยอดเด็กกตัญญู สามพี่น้องสู้ชีวิตเก็บของเก่าขาย 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https://scontent.xx.fbcdn.net/v/t15.5256-10/s720x720/72727807_524130415094963_8833953670023348224_n.jpg?_nc_cat=1&amp;_nc_oc=AQmR14NuAZ0hwMIKgOvX3E2fN_SC2aKx1Y52-fX4wgqL-eda9BvdcNLBvC7KyF1P7N0&amp;_nc_ht=scontent.xx&amp;oh=d32af47b694133cca4cd2eec4779ff6d&amp;oe=5E4CBCD0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306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67987-FCB0-4C21-AE70-7A697CF2A8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3197963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EC83D-3306-4EC0-9F8B-3009AD42C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AC64B1-0354-4E19-B482-49531B573D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5080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9085894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78208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489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2128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1426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977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7651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7788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9311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491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492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7341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411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8604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722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5621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7053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106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97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08:40:14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ผมเคยรู้สึกอายเพราะผมเป็นแค่นักเขียนหนังสือการ์ตูน ขณะที่คนอื่นกำลังสร้างสะพาน หรือ มีอาชีพทางการแพทย์ 
แล้วผมก็เริ่มตระหนักว่า ความบันเทิงเป็นสิ่งที่สำคัญที่สุดในชีวิตของผู้คน หากไม่มีสิ่งนี้พวกเขาอาจจะหลุดจมดิ่งลงไป 
ผมรู้สึกว่าถ้าคุณสามารถให้ความบันเทิงแก่ผู้คนได้ คุณก็ได้ทำสิ่งที่ดีแล้ว"
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Stan 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https://scontent.xx.fbcdn.net/v/t1.0-9/p720x720/76613084_10156853569646332_1183518164428783616_n.jpg?_nc_cat=1&amp;_nc_oc=AQm8R6o8iLDKDolJkwY63VV1benCz2QLr6bpjdFSxUO8uTy4OcycKXEOpgaXLCfPVdE&amp;_nc_ht=scontent.xx&amp;oh=d1ee301282d548cd04a929dd8ab633bc&amp;oe=5E46F698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607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F5136-2386-4EB7-937B-1B02ED7E6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4075806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ED5E8-3890-4A4F-8616-3F9E473EA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766EAC-E99E-480C-80AF-17EF45A390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6607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2883138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61622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0948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8341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4164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8433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4856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0407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723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378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515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6850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4800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493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775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6479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4011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8789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61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08:29:43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https://scontent.xx.fbcdn.net/v/t15.5256-10/s720x720/77210191_419763958958697_3577829309437444096_n.jpg?_nc_cat=1&amp;_nc_oc=AQmiAiG_NTBzTifAmeobNuEDMIRI6Zh70ZX0tyv0dDt0ZeProthHnWqTEztNoNhCRis&amp;_nc_ht=scontent.xx&amp;oh=fb707b71717de6e2ceec468c08251f3d&amp;oe=5E569D68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526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45150-8280-4E59-B846-5BF96780BC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758524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48A18-647A-4474-AD60-06BB3B7DA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9EB212-EE2E-488E-BC91-98A70BBC52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697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5395628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54117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0270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964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7745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5944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009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175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530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909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870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0927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433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9905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6197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442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1108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392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64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08:00:00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ผังรายการ ประจำวันพุธที่ 13 พฤศจิกายน 2562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https://scontent.xx.fbcdn.net/v/t1.0-9/p720x720/75610635_10156849701981332_6327674973875863552_o.jpg?_nc_cat=1&amp;_nc_oc=AQll_j1_oMWvz9x4p0WgTgJYer33dw9daNg7oiTZyex7udKhKjWEmbiq3pfwDXAGajU&amp;_nc_ht=scontent.xx&amp;oh=6694b3c80228f03db9ff79189316807f&amp;oe=5E8A3F38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30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C3411-5688-441E-803E-F8AB9AEA8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1278458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4EB30-8D45-49DE-AB61-8CF46A0DA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16AEC5-0175-4E7D-A44F-CC69522972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580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898309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65582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3503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8125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989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714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481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147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485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8089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0932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2222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0463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8289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8141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9674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891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018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02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07:02:16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https://scontent.xx.fbcdn.net/v/t15.5256-10/s720x720/71750582_532620593963759_7866671539691716608_n.jpg?_nc_cat=1&amp;_nc_oc=AQlqyEtbgDx7ZNEzvQv1EDta0FW22c3mmtz8_t3o5p8dBHN1oOYusdn40qsJDBkS64U&amp;_nc_ht=scontent.xx&amp;oh=7174930ca9abfc974334c57685cb48e2&amp;oe=5E54A6A3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673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E78EF-7604-4BA0-922A-FAFB66287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3504141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6F7EC-8BE3-41BE-97E7-99BFD7BD5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D3B37E-4B2A-49FC-B104-1384B9F8ED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5436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723782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5937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5562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71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7229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740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289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599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5656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562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1250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0777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258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750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097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5873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904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544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85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06:00:25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https://scontent.xx.fbcdn.net/v/t15.5256-10/s720x720/71193860_2196119877353889_6496532777054240768_n.jpg?_nc_cat=1&amp;_nc_oc=AQmtLEiz60wFDfxDt9XbSFQkV_n_RC97mJcyunkW_FfTwMng1fxqMU4Tr6nTuD-rscI&amp;_nc_ht=scontent.xx&amp;oh=3c9b6d8b7c78d298d86ef92690e7d82a&amp;oe=5E5ECDFA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96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41A09-CD0B-43E2-9AFB-12A315A00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3642998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703D8-895B-4493-9A91-924E5EBAA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9581F0-9DBF-4916-A64A-AF8BD94149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5064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2819015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4093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33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566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9629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2587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592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820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534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718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973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838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2256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3689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2837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6105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068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7632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40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03:50:00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รายการ ไมค์ทองคำ8
ทุกวันเสาร์-อาทิตย์ 18.00 น.
ช่อง เวิร์คพอยท์ หมายเลข 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https://scontent.xx.fbcdn.net/v/t15.5256-10/s720x720/74894089_1541223276026668_6484121734613041152_n.jpg?_nc_cat=103&amp;_nc_oc=AQmQqrTPlOB1C7yvVTHWCY5yfdk5nd5X8QG_LJLIcJtp09jpU5hgoD4weXJpH8vHfHA&amp;_nc_ht=scontent.xx&amp;oh=944ecddfd400ba9be98bee43f90162c8&amp;oe=5E5BD4C0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38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3B17D-1531-463B-AA6D-2FC44B4B6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2162603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039F0-88FD-4560-8C0D-984DAD313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ADEA23-C92D-48DC-933B-61D358ECD1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5281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748733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82423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8456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17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1016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5953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1865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496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850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6465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7356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8630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0607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8731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664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003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3580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0110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77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03:45:00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รายการ ไมค์ทองคำ8
ทุกวันเสาร์-อาทิตย์ 18.00 น.
ช่อง เวิร์คพอยท์ หมายเลข 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https://scontent.xx.fbcdn.net/v/t15.5256-10/s720x720/72273233_489824388285887_6792043470665023488_n.jpg?_nc_cat=1&amp;_nc_oc=AQmVF3xLr7y-db8zIt-qRkmiYMi8mGxRwz44F0S8u9xSCGq_sACazmL2-funrAkHfQo&amp;_nc_ht=scontent.xx&amp;oh=8de49ff35393f87ae6c5168ded23fb7e&amp;oe=5E426533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377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8F934-87CD-425C-B122-2C497C2A2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2843402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52D64-EE3B-4F1D-8C33-02C66014C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899831-2E56-44B8-ADD8-DF92EEFB39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203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373095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0410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5842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0489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4209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802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8599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927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2995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789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203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7251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978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747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592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88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018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906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0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03:30:00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พร้อมมั้ย? กับแก็งนี้!!! "หกฉากครับจารย์" #ตุ๊กกี้ #เจแปน #โดม
#เวทีทอง #ฉากใหม่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https://scontent.xx.fbcdn.net/v/t15.5256-10/s720x720/72920787_2379536218973553_3138010802762547200_n.jpg?_nc_cat=1&amp;_nc_oc=AQmNyeKGEykOwqXNQuoH9LUZYpNOsbJzab-CauLWuouVoPTHJyvZJep6r4JAMn79fDU&amp;_nc_ht=scontent.xx&amp;oh=5b6bd4891a212b258f3002d41a79bb92&amp;oe=5E4E3960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343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AA181-7A89-4A78-B5F1-B3A6EE053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2294607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0A6FE-16BA-4884-A7B7-A11E1E9D8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7ED97E-84AC-4423-8437-6265F96AE4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845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7304089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3727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8856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399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351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127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3719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952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344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6136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350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086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472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551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8923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242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2118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3260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86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03:15:00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#WhoIsMyChef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โต๊ะนี้มีจอง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Workpoint23
🍴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เมื่อ #ครูเพ็ญศรี (#ตุ๊กกี้สุดารัตน์)และ ท่านผอ. (#คิงก่อนบ่าย) พาเหล่านักเรียน #เก้าจิรายุ #ก้อยอรัชพร #โดมเพชรธำรงชัย ออกนอกรั้ว...มาทัศนศึกษาในห้องครัว!
กับบทเรียนอย่าไว้ใจทางอย่าวงใจเชฟ!!! ใครจะกลับโรงเรียนอย่างปลอดภัย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https://scontent.xx.fbcdn.net/v/t15.5256-10/s720x720/73417421_1010070046020266_6093415590557384704_n.jpg?_nc_cat=1&amp;_nc_oc=AQnT2FdXmAO-uWjKewanfxZok7OhRlhKRBc5XNhHJljawNARt1OoAHx5Qkpe6OwCQ4Y&amp;_nc_ht=scontent.xx&amp;oh=cf5af8c42608ec4d4dfdafc804603b24&amp;oe=5E8A168A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216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FB849-4601-4197-875F-EE0B093F5F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2507170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14CAC-6A77-4207-9652-F0A82DAF1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F4A2EF-0CEB-4A8E-9A1E-80CB2C76C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4138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6071525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11422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7716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9847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8510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4058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608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557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305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767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9542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4541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328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930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9857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632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1666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723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04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03:00:00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https://scontent.xx.fbcdn.net/v/t15.5256-10/s720x720/71194426_539706210184852_1038595616990560256_n.jpg?_nc_cat=107&amp;_nc_oc=AQkWSHepiUdAuBqyKyY2i3x3ic3DKa1_tfGbjNyt0lUVXuCDYOXWg59STqghPIazcIU&amp;_nc_ht=scontent.xx&amp;oh=e9cae83267835e6df3286c7170fb19a3&amp;oe=5E45C027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398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93A5D-894F-4FE6-BFF1-A373AAEEF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1373849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834FF-31ED-4D93-8B81-1D00649A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9AAC00-7433-4AF7-A179-41561E9A8F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0089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5451913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8947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1947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295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086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411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743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4724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19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488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0048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0159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8361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49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0598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199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095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416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96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- 2019-11-13 00:00:01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กล่องของขวัญ |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EP.111 | 11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พ.ย. 62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Full HD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พบกับรายการ "กล่องของขวัญ" 
ทุกวันจันทร์ - วันศุกร์ 
เวลา 19:15 เป็นต้นไป
ติดตามได้ทางช่อง เวิร์คพอยท์ กดหมายเลข 23 
และติดตามข้อมูลเพิ่มเติมของรายการได้ที่
เว็บไซต์: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www.workpointtv.com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เฟสบุ๊ค: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www.facebook.com/workpoint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https://scontent.xx.fbcdn.net/v/t15.5256-10/s720x720/73205018_1290692287767841_6982617577679749120_n.jpg?_nc_cat=101&amp;_nc_oc=AQnxDUMrDEeGXdeURAe_iilApI1K-QEr8NquAcbevaffTg9x1W-6fVy9jhwfvRCyptU&amp;_nc_ht=scontent.xx&amp;oh=7173e596bf5b595195072a2cb13528e1&amp;oe=5E501FE6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018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6A56E-6970-4E68-94DC-32808B5C8A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538437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E4DA4-4654-4DA8-9BAB-86EABF6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83EE5-1A7B-4271-A8EA-F50A8AB46A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6260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08509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6249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6656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254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597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67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191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8841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2974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0564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650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982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475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94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151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064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4418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480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52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- 2019-11-12 21:00:57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🚨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โผ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WP Boxing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วันเสาร์ที่ 16 พฤศจิกายน 2562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🚨
.
1️⃣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คู่รอง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🏆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รอบชิงชนะเลิศ ศึกมวยเยาวชน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WP Boxing All Thailand 2019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รุ่น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Super Flyweight ⚖️ 115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ปอนด์ กำหนด 6 ยก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🇹🇭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ยอดทนง เชื้อเพชร ตัวแทนจังหวัดพิษณุโลก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ดนัย เงียบภูเขียว ตัวแทนจังหวัดอ่างทอง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🇹🇭
.
2️⃣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คู่เอก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🏆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ศึกป้องกันแชมป์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WBC Asia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รุ่น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Welterweight
⚖️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พิกัด 147 ปอนด์ กำหนด 10 ยก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🇹🇭 🇳🇱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นิค เฟรชเชอร์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เคินปาทิ ไห่อี้เหลา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🇨🇳
.
3️⃣ ⚖️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พิกัด 110 ปอนด์ กำหนด 6 ยก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🇹🇭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พงษ์ศักดิ์เล็ก นครหลวงโปรโมชั่น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รอมเชน ซาเกียร์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🇵🇭
.
4️⃣ ⚖️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พิกัด 124 ปอนด์ กำหนด 6 ยก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🇹🇭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แสงอนันต์ นครหลวงโปรโมชั่น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ม้าศึก ต.บัวมาศ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🇹🇭
.
5️⃣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ศึกมวยเยาวชน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WP Boxing All Thailand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รุ่น แบนตั้มเวท รอบรองชนะเลิศ ⚖️ พิกัด 118 ปอนด์ กำหนด 4 ยก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🇹🇭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อาทิตย์ แก้วบัณทิต ตัวแทนจังหวัดพิษณุโลก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พีรพัฒน์ ชนาวร ตัวแทนจากจังหวัดขอนแก่น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🇹🇭
.
6️⃣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ศึกมวยเยาวชน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WP Boxing All Thailand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รุ่น แบนตั้มเวท รอบรองชนะเลิศ ⚖️ พิกัด 118 ปอนด์ กำหนด 4 ยก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🇹🇭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ภูชิต ธรรมสุตร ตัวแทนจังหวัดลำปาง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วิเชียร จันทสี ตัวแทนจังหวัดนครสวรรค์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🇹🇭
.
🥊 WP Boxing
🗓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วันเสาร...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https://scontent.xx.fbcdn.net/v/t1.0-9/s720x720/70098170_10156850172566332_9090229837385170944_n.jpg?_nc_cat=107&amp;_nc_oc=AQnUnDGVCYnsEbnr48dERaxB27GzrnpIbKjxo8Ua4G5-skysFReQpWhvYM5xr3Lr0i4&amp;_nc_ht=scontent.xx&amp;oh=7044e5a7ee0e3874ececdf0c558b78b4&amp;oe=5E4F999B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928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75785-F480-4F16-821C-666B24BCF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1380721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3D352-600B-4F62-9469-3F482F09B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DE76D8-0CF5-4C1B-BBE2-C25F4E83C6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9191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047954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4394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5579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312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570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3839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483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4895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396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2462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921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206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139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476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883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930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431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7354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27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- 2019-11-12 19:30:11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วิธีกินโทสต์ที่ถูกต้อง ต้องแบบนี้!!!
ฉ่ำๆ สะใจ ไม่ต้องใช้ช้อน
หวานหมี ลงคลิปใหม่ทุกวันเสาร์นะ
#ทำเอง #กินเอง #อร่อยเอง
#หวานหมี #เด็กอ้วนชวนชิม #โทสต์ #ไข่เค็มลาวา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https://scontent.xx.fbcdn.net/v/t15.5256-10/p720x720/71564720_2442668409161815_2337443441547411456_n.jpg?_nc_cat=101&amp;_nc_oc=AQluocU_yoKJdasDTRxzhpE5SwFrU_LB3mzultUPtb6GzDuG9tFYIugukOTfEUf7a_g&amp;_nc_ht=scontent.xx&amp;oh=17b116bfb4f5ec85bdce43fc769b6cb2&amp;oe=5E5226E2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813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AC3FA-5ED3-4B63-AD72-A8265DE8D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2721155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674CD-F1A0-403F-B1CF-DF0505BFF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C80E8C-6C5E-4B38-AD2E-6E289231F1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874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518326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24648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4430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998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468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3679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9974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929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6665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1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8151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5767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4441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130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241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108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826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0134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85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- 2019-11-12 19:06:03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วันนี้ 2 ทุ่ม ‼️ มาเจอกันตามนัด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ลดแหลก กระจุยกระจายยย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🔥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หั่นราคาครึ่งๆ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ห้ามพลาด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💥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เตรียมช้อปกับแบรนด์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Tanja and Friends, Ramsita, Pat T Cha, Lry, Kappa.bkk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Buabun’s
💥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เริ่มต้นที่ 190.- เห้ยย ถูกเว่อไปปะะะ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💥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มีจำนวนจำกัดม๊ากกก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CF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ปุ๊ป ต้องโอนปั๊ป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💥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พบกับ คุณแอน 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IG: annmuangsiri)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สไตล์ลิสสาวกับผลงานล่าสุด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MV Beginner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ของวง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BNK48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จะมามิกซ์แอนด์แมตช์จับเซ็ทเสื้อผ้าใน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ให้สาวๆ เหมือนมีสไตล์ลิสส่วนตัว
เข้าไปส่องผลงานของสไตล์ลิสสาวสวยคนนี้เพิ่มเติม ได้ที่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แฮชแท็ก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styledbyannmuang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จ้า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INSTAGRAM, YOUTUBE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ZAAP ON SALE 
.
#WORKPOINTXZAAPONSALELIVE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https://scontent.xx.fbcdn.net/v/t1.0-9/p720x720/74643719_10156850350346332_3491757151213322240_o.jpg?_nc_cat=108&amp;_nc_oc=AQmEwZgNP1J8pfn-RlNf5lvTAh2gYxxeHSqqtUR6jiAj7smhE61RXfR8Scl9l_rYkPg&amp;_nc_ht=scontent.xx&amp;oh=6afc010dd46e84998d230865c30c9808&amp;oe=5E565751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194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3F316-0D41-4936-ACB0-F8443D772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3198392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4FCCA-DBF8-4508-9C3C-DBEFBA28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Workpoint Entertainment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489AD3-B9AF-446A-B3F4-FEE590686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6290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385632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85666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0908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087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1547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41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434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10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4410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1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094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206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415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5559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47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468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3311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169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311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Workpoint Entertainment - 2019-11-12 19:04:47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Live!!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กล่องของขวัญ 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Big Box)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รายการที่จะเติมเต็มความสุขให้กับทุกท่าน พร้อมสร้างแรงบันดาลใจให้กับทุกๆ คนไปพร้อมกัน เอาใจช่วยผู้เข้าแข่งขันไปด้วยกัน ที่นี่  #กล่องของขวัญ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BigBox #Workpoint23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https://scontent.xx.fbcdn.net/v/t15.5256-10/s720x720/75235889_419592385383622_5271819803173060608_n.jpg?_nc_cat=103&amp;_nc_oc=AQkAtJOjmFfQcYPFTZJsGN1s01zy2suz9ePLsiS5e5y79mWLwxZqUdYpz0OUyzSQgg0&amp;_nc_ht=scontent.xx&amp;oh=f5c5dfa243eeb7a3ea684b2b4882140f&amp;oe=5E43F23C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13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778E4-92BA-413B-B44D-58FD10BE0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01.11.2019 - 13.11.2019</a:t>
            </a:r>
          </a:p>
        </p:txBody>
      </p:sp>
    </p:spTree>
    <p:extLst>
      <p:ext uri="{BB962C8B-B14F-4D97-AF65-F5344CB8AC3E}">
        <p14:creationId xmlns:p14="http://schemas.microsoft.com/office/powerpoint/2010/main" val="34296230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15</TotalTime>
  <Words>2834</Words>
  <Application>Microsoft Office PowerPoint</Application>
  <PresentationFormat>On-screen Show (4:3)</PresentationFormat>
  <Paragraphs>970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Posts Table | Workpoint Entertainment - 1 of 26</vt:lpstr>
      <vt:lpstr>Facebook Own Posts Table | Workpoint Entertainment - 2 of 26</vt:lpstr>
      <vt:lpstr>Facebook Own Posts Table | Workpoint Entertainment - 3 of 26</vt:lpstr>
      <vt:lpstr>Facebook Own Posts Table | Workpoint Entertainment - 4 of 26</vt:lpstr>
      <vt:lpstr>Facebook Own Posts Table | Workpoint Entertainment - 5 of 26</vt:lpstr>
      <vt:lpstr>Facebook Own Posts Table | Workpoint Entertainment - 6 of 26</vt:lpstr>
      <vt:lpstr>Facebook Own Posts Table | Workpoint Entertainment - 7 of 26</vt:lpstr>
      <vt:lpstr>Facebook Own Posts Table | Workpoint Entertainment - 8 of 26</vt:lpstr>
      <vt:lpstr>Facebook Own Posts Table | Workpoint Entertainment - 9 of 26</vt:lpstr>
      <vt:lpstr>Facebook Own Posts Table | Workpoint Entertainment - 10 of 26</vt:lpstr>
      <vt:lpstr>Facebook Own Posts Table | Workpoint Entertainment - 11 of 26</vt:lpstr>
      <vt:lpstr>Facebook Own Posts Table | Workpoint Entertainment - 12 of 26</vt:lpstr>
      <vt:lpstr>Facebook Own Posts Table | Workpoint Entertainment - 13 of 26</vt:lpstr>
      <vt:lpstr>Facebook Own Posts Table | Workpoint Entertainment - 14 of 26</vt:lpstr>
      <vt:lpstr>Facebook Own Posts Table | Workpoint Entertainment - 15 of 26</vt:lpstr>
      <vt:lpstr>Facebook Own Posts Table | Workpoint Entertainment - 16 of 26</vt:lpstr>
      <vt:lpstr>Facebook Own Posts Table | Workpoint Entertainment - 17 of 26</vt:lpstr>
      <vt:lpstr>Facebook Own Posts Table | Workpoint Entertainment - 18 of 26</vt:lpstr>
      <vt:lpstr>Facebook Own Posts Table | Workpoint Entertainment - 19 of 26</vt:lpstr>
      <vt:lpstr>Facebook Own Posts Table | Workpoint Entertainment - 20 of 26</vt:lpstr>
      <vt:lpstr>Facebook Own Posts Table | Workpoint Entertainment - 21 of 26</vt:lpstr>
      <vt:lpstr>Facebook Own Posts Table | Workpoint Entertainment - 22 of 26</vt:lpstr>
      <vt:lpstr>Facebook Own Posts Table | Workpoint Entertainment - 23 of 26</vt:lpstr>
      <vt:lpstr>Facebook Own Posts Table | Workpoint Entertainment - 24 of 26</vt:lpstr>
      <vt:lpstr>Facebook Own Posts Table | Workpoint Entertainment - 25 of 26</vt:lpstr>
      <vt:lpstr>Facebook Own Posts Table | Workpoint Entertainment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2019-11-14T02:17:34Z</dcterms:created>
  <dcterms:modified xsi:type="dcterms:W3CDTF">2019-11-14T02:32:57Z</dcterms:modified>
</cp:coreProperties>
</file>