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2CFF-44AB-9FD7-D50DCED7591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2CFF-44AB-9FD7-D50DCED7591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2CFF-44AB-9FD7-D50DCED7591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Sheet1!$E$2:$E$25</c:f>
            </c:numRef>
          </c:val>
          <c:smooth val="0"/>
          <c:extLst>
            <c:ext xmlns:c16="http://schemas.microsoft.com/office/drawing/2014/chart" uri="{C3380CC4-5D6E-409C-BE32-E72D297353CC}">
              <c16:uniqueId val="{00000003-2CFF-44AB-9FD7-D50DCED7591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Sheet1!$F$2:$F$25</c:f>
            </c:numRef>
          </c:val>
          <c:smooth val="0"/>
          <c:extLst>
            <c:ext xmlns:c16="http://schemas.microsoft.com/office/drawing/2014/chart" uri="{C3380CC4-5D6E-409C-BE32-E72D297353CC}">
              <c16:uniqueId val="{00000004-2CFF-44AB-9FD7-D50DCED75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706592"/>
        <c:axId val="264257224"/>
      </c:lineChart>
      <c:catAx>
        <c:axId val="30770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57224"/>
        <c:crosses val="autoZero"/>
        <c:auto val="1"/>
        <c:lblAlgn val="ctr"/>
        <c:lblOffset val="100"/>
        <c:noMultiLvlLbl val="0"/>
      </c:catAx>
      <c:valAx>
        <c:axId val="26425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0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F937A-0165-4252-A298-B72414126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News Facebook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DE23F4-5982-4D23-86CF-0EBBDFC66D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9997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D72A4-67E8-456B-AFBD-5FBF7832A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D5BAD-AFC2-4B10-9596-BB4270CC1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495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Hour | News Facebook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 | News Facebook Group</dc:title>
  <dc:creator>Frederik Peiniger</dc:creator>
  <cp:lastModifiedBy>Frederik Peiniger</cp:lastModifiedBy>
  <cp:revision>1</cp:revision>
  <dcterms:created xsi:type="dcterms:W3CDTF">2019-11-04T04:29:40Z</dcterms:created>
  <dcterms:modified xsi:type="dcterms:W3CDTF">2019-11-04T04:29:46Z</dcterms:modified>
</cp:coreProperties>
</file>