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PPTV HD 36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6.0277012577378199E-2</c:v>
                </c:pt>
                <c:pt idx="1">
                  <c:v>2.4895096498078698E-2</c:v>
                </c:pt>
                <c:pt idx="2">
                  <c:v>5.4501779871955897E-2</c:v>
                </c:pt>
                <c:pt idx="3">
                  <c:v>2.578599430553E-2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DD-4242-8EF3-8AA697BE67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Thai PBS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1.21061887237702E-2</c:v>
                </c:pt>
                <c:pt idx="1">
                  <c:v>1.33360127606651E-2</c:v>
                </c:pt>
                <c:pt idx="2">
                  <c:v>1.11829603841483E-2</c:v>
                </c:pt>
                <c:pt idx="3">
                  <c:v>1.7143410236851099E-2</c:v>
                </c:pt>
                <c:pt idx="4">
                  <c:v>7.7239059317876996E-4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DD-4242-8EF3-8AA697BE67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Thairath - ไทยรัฐออนไลน์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4.6292923969198201E-2</c:v>
                </c:pt>
                <c:pt idx="1">
                  <c:v>1.7091176342761701E-2</c:v>
                </c:pt>
                <c:pt idx="2">
                  <c:v>3.9851109016404998E-2</c:v>
                </c:pt>
                <c:pt idx="3">
                  <c:v>4.02998260828345E-2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DD-4242-8EF3-8AA697BE67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Workpoint Entertainment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1.7388944810572699E-2</c:v>
                </c:pt>
                <c:pt idx="1">
                  <c:v>5.1846219730860904E-3</c:v>
                </c:pt>
                <c:pt idx="2">
                  <c:v>2.0639878492961099E-2</c:v>
                </c:pt>
                <c:pt idx="3">
                  <c:v>5.9486848369738797E-2</c:v>
                </c:pt>
                <c:pt idx="4">
                  <c:v>9.4909302666355104E-3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DD-4242-8EF3-8AA697BE67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Amarin TV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7.8537392954602006E-2</c:v>
                </c:pt>
                <c:pt idx="1">
                  <c:v>5.3352731114461399E-2</c:v>
                </c:pt>
                <c:pt idx="2">
                  <c:v>0.10494939298592899</c:v>
                </c:pt>
                <c:pt idx="3">
                  <c:v>0.26195960754571501</c:v>
                </c:pt>
                <c:pt idx="4">
                  <c:v>5.43279791067557E-2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DD-4242-8EF3-8AA697BE6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293328"/>
        <c:axId val="298291688"/>
      </c:barChart>
      <c:catAx>
        <c:axId val="29829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91688"/>
        <c:crosses val="autoZero"/>
        <c:auto val="1"/>
        <c:lblAlgn val="ctr"/>
        <c:lblOffset val="100"/>
        <c:noMultiLvlLbl val="0"/>
      </c:catAx>
      <c:valAx>
        <c:axId val="298291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9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C35E8-886F-4A1F-B528-57586AC6E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News Facebook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CBAB91-785C-4F6E-861B-4078B546C5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6738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D7E4A-2D75-4C7C-BFB9-7EFCAFA07C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D2214-31F6-4911-9BCD-2C1B92F61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54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News Facebook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News Facebook Group</dc:title>
  <dc:creator>Frederik Peiniger</dc:creator>
  <cp:lastModifiedBy>Frederik Peiniger</cp:lastModifiedBy>
  <cp:revision>1</cp:revision>
  <dcterms:created xsi:type="dcterms:W3CDTF">2019-10-24T07:52:00Z</dcterms:created>
  <dcterms:modified xsi:type="dcterms:W3CDTF">2019-10-24T07:52:06Z</dcterms:modified>
</cp:coreProperties>
</file>