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E2C4E-1462-4FF6-A53D-BFE607CFB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77AAC3-0CC2-41E5-BD8C-D1AB1EE843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4388282"/>
              </p:ext>
            </p:extLst>
          </p:nvPr>
        </p:nvGraphicFramePr>
        <p:xfrm>
          <a:off x="457200" y="1731963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1777513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84282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0394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5699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0642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7158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4509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5528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418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4552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8050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6745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9478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3722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2347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5345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4657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9152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604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16:54:03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อย่างเทพ ชมคลิปฟอร์มว่าที่แข้งใหม่ "ลิเวอร์พูล"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https://external.xx.fbcdn.net/safe_image.php?d=AQCRGp-jd2pyIcZX&amp;w=720&amp;h=720&amp;url=https%3A%2F%2Fwww.thairath.co.th%2Fmedia%2F4DQpjUtzLUwmJZZPG1q7SKUnY23BGwRVeWAoFAguQJAR.jpg&amp;cfs=1&amp;_nc_hash=AQAGedtPJhGegcjX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56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C9B1F-A742-4567-9BA4-4C9F98AD0C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2425762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0BF9A-C810-46B4-A707-AAE0BDDE9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AFBADC-A4CE-4CD1-8D67-C40ECBC6B0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0230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0591299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41675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2542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7661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6584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8781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6743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6308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2098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398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1518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5374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486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5177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4409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0601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8472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3540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466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16:54:03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ผกก.สภ.เมืองนครนายก เผยเหตุเก๋งซีวิคถูกเก๋งสีดำประกบยิง จนสาวท้อง 3 เดือนกับเพื่อนเจ็บ เบื้องต้น คาดว่าน่าจะเป็นฝีมือกลุ่มคู่อริ ที่เคยมีเรื่องกันในสถานบันเทิง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https://external.xx.fbcdn.net/safe_image.php?d=AQAmbXlZ6ylQrGRz&amp;w=720&amp;h=720&amp;url=https%3A%2F%2Fwww.thairath.co.th%2Fmedia%2F4DQpjUtzLUwmJZZPG14uIbEsyqSW4voFuvLizzrrmwQg.jpg&amp;cfs=1&amp;_nc_hash=AQDLH1oQLF0q7gFf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454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7439B-FC6E-4CE2-A63F-70AF6519C5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2005129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8B82D-08C7-4E8F-9484-DCAABC2CF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42F22B-B93A-4C0D-91F1-43F89FEC6F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6479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3652943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94429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2061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4598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2824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3679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7264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9994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2654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7998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6274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1015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7021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5422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201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2909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4687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9328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782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16:48:47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ตำรวจ สภ.นาแห้ว จับผู้ช่วยผู้ใหญ่บ้านหมู่ 5 ต.บ้านเกลี้ยง หลังลักลอบปลูกกัญชา 50 ต้น อ้างเอาไว้ใช้รักษาแม่ที่ป่วย ส่วนยาไอซ์ที่พบ ให้การปฏิเสธระบุไม่รู้ของใคร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https://external.xx.fbcdn.net/safe_image.php?w=534&amp;h=534&amp;url=https%3A%2F%2Fwww.thairath.co.th%2Fmedia%2F4DQpjUtzLUwmJZZPG1q7SKJLkp3YGn3GKxvPYEDJvuUq.jpg&amp;cfs=1&amp;sx=197&amp;sy=0&amp;sw=534&amp;sh=534&amp;_nc_hash=AQCJD77i3XElS41g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247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CBA859-95D3-48E5-8256-06F473FD60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1643313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1C28E-E389-421D-8324-65FCE3CA3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C2FC7A-0269-4DD3-A2EC-CAC941B08F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7425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0279732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03446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8771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3332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235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3264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8666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6519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4782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6447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6440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5215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6708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3129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0835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2547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0666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3560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157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16:46:55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กลุ่มผู้เสียหายรวมตัวแจ้งความ ปอศ. โดน "อาจารย์เติ้ล" เทรนนิ่งเทรดเดอร์ หลอกร่วมลงทุนแลกเปลี่ยนเงินตรา แล้วฉ้อโกง ทำสูญเงินรวมกันกว่า 100 ล้านบาท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https://external.xx.fbcdn.net/safe_image.php?d=AQDuh3NeZzOK9QCk&amp;w=534&amp;h=534&amp;url=https%3A%2F%2Fwww.thairath.co.th%2Fmedia%2F4DQpjUtzLUwmJZZPG14uIaus4ASsbU63AolXv5BD2lKS.jpg&amp;cfs=1&amp;sx=137&amp;sy=0&amp;sw=534&amp;sh=534&amp;_nc_hash=AQA0qANbPIzrbm6A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810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DED52-9D95-4613-8D39-0238CB9FC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3035552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48A3-3E7A-433F-B68A-768D3335F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60B6C7-721D-4068-96EA-9F2CF18650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4191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414653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11667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8463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8636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2976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5477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9834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5443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4467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5549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8142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1484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493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2732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6563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4301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255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7471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0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หัวใจคันยุกยิก อยู่ไม่เป็นสุขกับปัญหาที่เคยเกิดขึ้น เช็กดวงตามปีนักษัตรกับซินแสโจ้ ประจำวันที่ 8-14 ก.ค.2562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BNa3rTS99cdgjB&amp;w=411&amp;h=411&amp;url=https%3A%2F%2Fwww.thairath.co.th%2Fmedia%2FLryPfx3ONenjJLW5GD3kFA5g5gy4Q9SZlnGpVYmSQSKRFvRLDr2skrhO4gIJFubODkqiQf5aD4Kf6vutvb.jpg&amp;cfs=1&amp;sx=0&amp;sy=0&amp;sw=411&amp;sh=411&amp;_nc_hash=AQA5v9BDYgJXBJI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779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F017B9-4E81-4E9B-9C89-660CC72623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2300729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C412D-51FC-4DBD-A0F7-BB3594EE9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4B93C4-9D31-4320-8EEB-B9C981E764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9402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0766997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64514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2210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0998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5164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0175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9110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7950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235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0245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983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7625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9425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8836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9715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5781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2281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8782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207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16:44:50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ตำรวจตั้งข้อหา พี่ม.6 ที่รับน้อง ม.3 โหด แล้ว ทำร้ายร่างกายผู้อื่นจนได้เกิอันตรายแก่กายและจิตใจสาหัส พร้อมจะให้ความเป็นธรรม ล่าสุดน้องยังอาการสาหัสมาก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https://external.xx.fbcdn.net/safe_image.php?d=AQBUdxe86UuERfDs&amp;w=534&amp;h=534&amp;url=https%3A%2F%2Fwww.thairath.co.th%2Fmedia%2F4DQpjUtzLUwmJZZPG1q7SBQqSwYBgAWacQViFOLgFm56.jpg&amp;cfs=1&amp;sx=389&amp;sy=0&amp;sw=534&amp;sh=534&amp;_nc_hash=AQDSILYhF3h_T0nx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409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2AD234-758E-4D71-9DE8-7503E09A24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4049446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CF9A7-652F-4332-9DB0-BCA3FA133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C50A2A-D3E4-4A00-B4C3-82BA6C93F6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0704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1986631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29133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457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3800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3547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4671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7752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3563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7874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7725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986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3227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7315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0608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80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7258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8964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5869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948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16:43:00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สุดลึกลับ ชาวบ้านผวา หยิบหินปรางค์ปราสาทไป กลับฝันร้าย เชื่อสิ่งศักดิ์สิทธิ์มาทวงคืน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https://scontent.xx.fbcdn.net/v/t15.5256-10/s720x720/65783716_422512088347854_4792167480577490944_n.jpg?_nc_cat=108&amp;_nc_oc=AQlHMmo2DT3I1nUyU5U7HdzkWb-nupMjjzhs33WjZ6A6oYdtDudiUSzIhahGkgr--8A&amp;_nc_ht=scontent.xx&amp;oh=f4ede9e2feca9526d57a217d336f12f7&amp;oe=5DA994CE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036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31B82-F8C9-40E8-B540-BAF8534D48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374668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641BA-320A-4D96-BBBB-DD8EA227D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9039D2-13FD-4760-885A-5AA39B6D29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2563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2204276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75113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5300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6341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2992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2984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7127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7321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7924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2385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4263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8626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1483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7740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3318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3940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4676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3938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861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16:38:20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ตำรวจนักบิน วอนขอความเห็นใจจากประชาชน อธิบายชัดเจน เครื่องเจ็ตลำที่ลุงป้อมนั่ง สำคัญอย่างไรกับสำนักงานตำรวจชาติและชีวิตนักบิน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https://external.xx.fbcdn.net/safe_image.php?d=AQDZ4ovtA02EDu_P&amp;w=534&amp;h=534&amp;url=https%3A%2F%2Fwww.thairath.co.th%2Fmedia%2F4DQpjUtzLUwmJZZPG1q7SKUdPInmdHGILWOlLpTUaEuQ.jpg&amp;cfs=1&amp;sx=0&amp;sy=0&amp;sw=534&amp;sh=534&amp;_nc_hash=AQD_wwP9TbVcoyL4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823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965C51-724C-4A79-A3DE-46437D180F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2612865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72ECB-3E34-4CFE-B7BD-F679EDC20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D852C9-43ED-424D-9087-B1CA9AE096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8046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6514187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91074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9543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9245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3977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4840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2563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3190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9139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8718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2594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0305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0482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9344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8478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6235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5409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8875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935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16:36:36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เออร์เนสโต" เผยความรู้สึกหลังลงช่วยทีมเกมกำชัยเหนือ "แบงค็อก”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https://external.xx.fbcdn.net/safe_image.php?d=AQABZBL6_9KCoS7A&amp;w=534&amp;h=534&amp;url=https%3A%2F%2Fwww.thairath.co.th%2Fmedia%2F4DQpjUtzLUwmJZZPG1q7XUx9F5fmXNjHTOeZF8mtrBJX.jpg&amp;cfs=1&amp;sx=162&amp;sy=0&amp;sw=534&amp;sh=534&amp;_nc_hash=AQDJD2cQFplGR6YF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077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52950-C522-4935-AA56-C70C2F72E7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2743198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A2CF7-2A3A-4870-9770-F956594C1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E360E3-4B34-4945-81AE-3C3FEE4446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7275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7492574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11461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8917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105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067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7223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7440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0822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9170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5267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3200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224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6735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9135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9241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0737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4756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9331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773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16:33:00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สร้างความฮือฮาให้กับชาวบ้าน พบรอยพระพุทธบาทโบราณ อายุหลายร้อยปี ที่วัดเทพคีรีวงศาราม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https://scontent.xx.fbcdn.net/v/t15.5256-10/s720x720/65605560_458437488222047_3807014755831382016_n.jpg?_nc_cat=100&amp;_nc_oc=AQmUOcQ9VNakY55HrsykSfwty2_Afe6rkJIg-EKWJgHS-aAxwIhu6R9uzoaSOXgV6xc&amp;_nc_ht=scontent.xx&amp;oh=7e5a31fb8d9128456d261c9da948d8c3&amp;oe=5DBCBAAB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397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BC07D-3883-448A-BB67-0BE9DD7024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4210284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125ED-6685-4E0F-B6AE-3EF389DDC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E0278D-5D42-4C62-B087-E2B16626C6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9310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8185879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61470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9438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0045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7033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0521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8088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8839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5453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9821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7789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3126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8178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0076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4310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2285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6626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5753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785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16:31:12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อีกหนึ่งดาวดังของยุโรป ที่เตรียมโยกมาวาดลวดลายในทวีปเอเชียช่วงซัมเมอร์นี้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https://external.xx.fbcdn.net/safe_image.php?d=AQDnXRS06e8HiT8F&amp;w=720&amp;h=720&amp;url=https%3A%2F%2Fwww.thairath.co.th%2Fmedia%2F4DQpjUtzLUwmJZZPG1q7SBA8Ml0jjgnbeFaCuvP7eHfY.jpg&amp;cfs=1&amp;_nc_hash=AQAzCf787ZL3lSbj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043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E2018-DC9B-4E03-ABE0-11BA578EEC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3589850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96291-5686-49F3-AD1A-D70091BB4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691EAB-5D47-4703-AB8A-8C2C453C3A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3930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7446761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66159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8418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4250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8582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0355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1530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9788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1018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2722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6063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6238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7066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9440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4853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0603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7125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3953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48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16:29:10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ผู้ว่าฯโคราช ลงมาเล่นเองแล้ว หลัง"นายกฯ"ให้ความสนใจเรื่องนี้ เตรียมขอชื่อโรงเรียนจาก ป.ป.ช. ที่ทุจริตโครงการอาหารกลางวันนักเรียน รับรองฟันไม่เลี้ยงแน่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https://external.xx.fbcdn.net/safe_image.php?d=AQABeOCxrO4R304_&amp;w=534&amp;h=534&amp;url=https%3A%2F%2Fwww.thairath.co.th%2Fmedia%2F4DQpjUtzLUwmJZZPG1q7SKlAZP4nM0sVolGVm3XtT9V4.jpg&amp;cfs=1&amp;sx=416&amp;sy=0&amp;sw=534&amp;sh=534&amp;_nc_hash=AQBVZPKrNyjBsHnn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050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59E0A2-4832-4449-9C09-ECCAF36115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717323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F5BCC-07B5-4A70-A683-78E1E32C1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5FDAED-17F0-467E-B7BB-093648A763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6412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8057289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36621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1053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9489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5945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180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2494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4454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9817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2354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7004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7347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8295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2129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5770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684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4620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6989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100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16:22:00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ไปติดตามข่าวสารแวดวงฮอลลีวูดกันบ้าง กับ ซุปเปอร์เกิร์ล #แหวกฮอลลีวูด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https://external.xx.fbcdn.net/safe_image.php?d=AQAzKCyLbrV4KCTr&amp;w=534&amp;h=534&amp;url=https%3A%2F%2Fwww.thairath.co.th%2Fmedia%2F4DQpjUtzLUwmJZZPG1q7Vijzxd22nbuKHwKceXyIAtHY.jpg&amp;cfs=1&amp;sx=228&amp;sy=0&amp;sw=534&amp;sh=534&amp;_nc_hash=AQAzme6mhawo8bWe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288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571C9-A947-4663-A6AF-9C14E86697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901919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B15B1-C127-41AA-BE12-5BDC988AD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1E0937-B0B8-4D62-A12A-74A2DA8A9D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0734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0448587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24122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4498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4858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601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8027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2345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4201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7123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6304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8813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5705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9406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7704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2662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3881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0725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1607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562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16:21:59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ช่อ"พรรณิการ์ ยอมรับ อึดอัด ไม่รู้เจตนาคนโพสต์ต้องการอะไร ส่วนนักร้องดัง โพสต์เอง ก็ต้องรับผิดชอบเอง ส่วนตัวไม่ขอตอบโต้  #ทาทายัง #อนาคตใหม่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https://external.xx.fbcdn.net/safe_image.php?d=AQBLItPxcpK0NN-I&amp;w=534&amp;h=534&amp;url=https%3A%2F%2Fwww.thairath.co.th%2Fmedia%2F4DQpjUtzLUwmJZZPG1q7SKk1iTCH3o4zOhpAdPUeALax.jpg&amp;cfs=1&amp;sx=196&amp;sy=0&amp;sw=534&amp;sh=534&amp;_nc_hash=AQDT0K2ISr6xj6Wr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337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0DA5AC-1F98-4FD6-9871-DAADDEC1A3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1818782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6948A-EFDD-452E-827A-BABA7C0E3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EAB2F9-B278-4EAC-825A-BA69D04F8E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5893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8147736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26680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8514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0932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4843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8928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1943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1379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355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7932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6732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1788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6676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1757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7854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7256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1143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46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458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16:19:48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รองปลัด ยธ. บอกไม่ได้ต้องการซ้ำเติม แต่อยากให้สังคมตระหนักด้วย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https://external.xx.fbcdn.net/safe_image.php?d=AQAUMBma0F47b2Lp&amp;w=534&amp;h=534&amp;url=https%3A%2F%2Fwww.thairath.co.th%2Fmedia%2F4DQpjUtzLUwmJZZPG1q7SKk6hxfgMriG33ynOpRgEmHq.jpg&amp;cfs=1&amp;sx=0&amp;sy=0&amp;sw=534&amp;sh=534&amp;_nc_hash=AQDjeMOIBtXXHNqZ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62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95058C-BF25-490C-B1F8-A4279F65F1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2825014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CBC2C-5EAF-4C2F-8229-C53FF075D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6E97A2-C63D-4630-A0F7-B388FD0644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8237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8709466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80154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2299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336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1552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9720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4161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9426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4557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2101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9993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8270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9547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571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3953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8765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2092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3778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425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16:13:00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ลูกค้าแห่ซื้อแน่นร้าน หมูย่างปลาร้าสูตรโบราณ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https://scontent.xx.fbcdn.net/v/t15.5256-10/s720x720/65673971_393390381284070_3039062027642339328_n.jpg?_nc_cat=1&amp;_nc_oc=AQl09EjwSWWC6R0Tqx8zWhOajLp4HSC5CbQ_5Zw5lmLSbWpmT-mJYofxsMlZm7NFPBA&amp;_nc_ht=scontent.xx&amp;oh=b2922adbdc3488760886064e74174322&amp;oe=5DC00CD1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108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3A8E61-09DA-4EBA-B85B-398C631589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3487863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F2855-F38E-4338-A247-2EF89D70F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B75244-820E-4131-81DA-D8A20AF73F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9596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5036730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76711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3792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3023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989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9879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7256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7261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7712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523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9231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192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70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26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0063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3071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0600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1816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57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16:12:24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ตำรวจเรียกตัว การ์ดรุมทำร้ายนักท่องเที่ยวจีน หน้าผับดังพัทยา #ไทยรัฐ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https://external.xx.fbcdn.net/safe_image.php?d=AQCO77zKOfF-DEEv&amp;w=720&amp;h=720&amp;url=https%3A%2F%2Fwww.thairath.co.th%2Fmedia%2F4DQpjUtzLUwmJZZPG1q7SKvJyvGgcME3bfCW75boSZou.jpg&amp;cfs=1&amp;_nc_hash=AQA2mtKCKv12kAO0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25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09989-ADE9-4EE6-9AAA-10EC4CD74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1797352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94C4A-2A23-4D5C-92A6-A0703A630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6BFA11-D6ED-4A20-A3A5-AC2F9E1590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9238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5045951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3416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1160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1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8235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5433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001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0908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5483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1911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379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5121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2970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301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9426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8525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9790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2858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904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16:11:40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นายกฯ ลั่น หมดเวลาประท้วง เราต้องอยู่ไปด้วยกัน เพราะนี่คือประเทศไทย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https://scontent.xx.fbcdn.net/v/t15.5256-10/p720x720/65810532_383335888985971_4901048702577147904_n.jpg?_nc_cat=1&amp;_nc_oc=AQnKMcMFEHlziS9N8DlmpVahOaXPXg7lQ6Fi7n4EYXIOuMbinw4E32Jdq3dK09G71zI&amp;_nc_ht=scontent.xx&amp;oh=0e278d78513dc1e7c5ffcf61926b2795&amp;oe=5DC00E4E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206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98647E-D38B-4AA8-A41F-52C2261333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28751739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37E02-987F-4C40-9448-B09924708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D782A2-2C27-4E64-B9B5-A7F0D5A604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3671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986991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82343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193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1581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8561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3136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4359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0278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2651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4944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7754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3829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7245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837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2158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1496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9074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367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214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16:11:03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“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ขอยืนยันว่า #ธนาธร ไม่มีความจำเป็นใดๆ ที่จะต้องหลบลี้หนีคดีไปต่างประเทศ เพราะยังมีภารกิจใหญ่ของประเทศไทยรออยู่” #ปิยบุตร #อนาคตใหม่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https://external.xx.fbcdn.net/safe_image.php?d=AQCjOYEeuPmM8ryx&amp;w=534&amp;h=534&amp;url=https%3A%2F%2Fwww.thairath.co.th%2Fmedia%2F4DQpjUtzLUwmJZZPG1q7SKJY93dz3gaV65p2emfOWOeG.jpg&amp;cfs=1&amp;sx=321&amp;sy=0&amp;sw=534&amp;sh=534&amp;_nc_hash=AQCjd_I_KogryFtO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324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FD81CF-24C6-4640-9BB2-EED9827326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41779751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64880-BAED-448D-92EB-E99DC513C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7F3E9E-62C3-4893-B5E6-DCAA4A10A1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6197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9803118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61310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2692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6381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5238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4569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8724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7659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6447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4221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4618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108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5551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6766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076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5269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2143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1771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168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16:10:09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คอหวยรอคอยสิ่งนี้ แห่ส่องเลขเด็ด "ทะเบียนรถนายกฯ" เยือนภูเก็ต ไม่พลาดจดไว้เสี่ยงโชค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https://external.xx.fbcdn.net/safe_image.php?d=AQBeim-Nf9KKqTmn&amp;w=720&amp;h=720&amp;url=https%3A%2F%2Fwww.thairath.co.th%2Fmedia%2F4DQpjUtzLUwmJZZPG1q7SKvYsulJStrYiNSVJPCrsQMX.jpg&amp;cfs=1&amp;_nc_hash=AQBWVB1R4_P9Ecp5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151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A1B2B0-6B06-4D5F-B3A8-BE676A98D1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22993221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AA179-F27F-4875-A1B7-BC41E388D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E394CC-B3CE-4B4A-BCC7-E4B47D44B2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0379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8512787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10589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228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7948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5891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1146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3580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5005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606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1662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6466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8035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0072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6957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0974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9626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7112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172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948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16:08:10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บิ๊กค้างคาวไฟ" ปิดห้องคุยประเด็นสำคัญกับ “รีสตอฟกี”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https://external.xx.fbcdn.net/safe_image.php?d=AQD5vaHmlx1Z-mCO&amp;w=534&amp;h=534&amp;url=https%3A%2F%2Fwww.thairath.co.th%2Fmedia%2F4DQpjUtzLUwmJZZPG1q7SBQmCdKTF1SSdxGPUkq4XkIE.jpg&amp;cfs=1&amp;sx=229&amp;sy=0&amp;sw=534&amp;sh=534&amp;_nc_hash=AQC6tEIqIt7zGkpg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302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2DF25-956C-48AD-8A51-0EFBC22D52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3566874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CFE68-086E-43DC-AE6F-F053E4F76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08E36F-43DE-4836-A79A-E270206979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9905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7005363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72875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1878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5698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9236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5557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5099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0022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3496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4957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7310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778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4108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6989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3904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319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8939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8573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440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16:06:49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ทำเอาคนเห็นเหตุการณ์หวาดเสียวไปตามๆกัน  หนุ่มใจกล้า ท้าความตาย ปีนตึกสูง เดอะ ชาร์ด ด้วยมือเปล่า ไม่มีแม้แต่เชือก...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https://external.xx.fbcdn.net/safe_image.php?d=AQBybvkyLyX7sItc&amp;w=720&amp;h=720&amp;url=https%3A%2F%2Fwww.thairath.co.th%2Fmedia%2F4DQpjUtzLUwmJZZPG1q7SLC2y3IpEhjwF9y8PFeC3OXX.jpg&amp;cfs=1&amp;_nc_hash=AQC1UDlonS_HmYlG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059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E2A699-1AE8-489A-BB33-24873F049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16275146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0B47B-EF1F-47BA-9D01-047BCBD40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7CAF3F-3E34-44FC-B44C-769FAE00B7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7211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0674840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60174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4173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1189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4090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245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5378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6846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0786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3540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6500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9963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3899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1889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4535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5194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3194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8079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55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16:06:13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กิจกรรมแจกบัตรเทศกาลดนตรี "มนต์รักปากน้ำปราณ" (กิจกรรมดนตรีจะจัดขึ้นวันที่ 13 ก.ค.) แจกบัตรจำนวน 400 ใบ 100 รางวัล (รางวัลละ 4 ใบ)
โดยกติกาคือ
1. แคปหน้าจอข่าวล่าสุดที่คุณอ่านผ่านเว็บไทยรัฐ 
2. นำรูปมาคอมเมนต์ใต้โพสต์กิจกรรม พร้อมแคปชั่น "ทำไมคุณถึงอ่านไทยรัฐ ?" พร้อมติด แฮชแท็ก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Thairath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คอมเม้นต์ที่ถูกใจแอดมิน รับบัตรเทศกาลดนตรี #มนต์รักปากน้ำปราณ รางวัลละ 2 ใบ รวมทั้งสิ้น 200 รางวัล
#มนต์รักปากน้ำปราณ จัดขึ้นในวันเสาร์ที่ 13 กรกฎาคมนี้ ณ ชายหาดเขากะโหลก อ.ปราณบุรี จ.ประจวบคีรีขันธ์ อ่านข้อมูลเพิ่มเติมของงาน #มนต์รักปากน้ำปราณ ได้ที่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http://bit.ly/eventpop_monrakfestival2019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หรือ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https://www.facebook.com/monrakfestival/
*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ผู้โชคดีรับบัตรหน้างาน
*บริษัทของสงวนสิทธิ์ในการเปลี่ยนแปลง แก้ไข ยกเลิก โดยไม่ต้องแจ้งให้ทราบล่วงหน้า
#มนต์รัก #มนต์รักปากน้ำปราณ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SINGHA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อบตปากน้ำปราณ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HEAVY#SIAMPIROCK 
#amazing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ไทยเท่
เล่นกิจกรรม : วันที่ 8 - 10 กรกฎาคม 
ประกาศรายชื่อผู้โชคดี : วันที่ 11 กรกรฎาคม ผ่านโพสต์กิจกรรม
ผู้โชคดียืนยันตัวตนโดยการ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มาที่เพจไทยรัฐ พิมพ์ #มนต์รักปากน้ำปราณ พร้อมแจ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623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38245E-22D3-462B-9DCB-593254A742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33001826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68D86-E663-4031-8F84-157ECB9CD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893054-EF60-4B63-8314-21C62E8642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4748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8939358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57853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1437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2537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1875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7754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4400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1476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5615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2963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3931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965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4044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1804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8005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1238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4439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5707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184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16:05:10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ศิษยานุศิษย์ทั่วสารทิศ อาลัย "หลวงปู่สอ ขันติโก" เจ้าอาวาสวัดโพธิ์ศรี ที่ละสังขาร ด้วยโรคชรา สิริอายุรวม 114 ปี 93 พรรษา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https://external.xx.fbcdn.net/safe_image.php?d=AQDb3CjYCMu8QFCg&amp;w=534&amp;h=534&amp;url=https%3A%2F%2Fwww.thairath.co.th%2Fmedia%2F4DQpjUtzLUwmJZZPG1q7SKq2v6gmRCVlLu1ww2oEZZYI.jpg&amp;cfs=1&amp;sx=0&amp;sy=0&amp;sw=534&amp;sh=534&amp;_nc_hash=AQCiHSEuanbaJno6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702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53BDD6-36E7-48A7-8255-65C8967DC6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9357169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AB6AA-98A1-4AB5-9F10-1AEB9025B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Thairath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522307-32A9-401D-92FD-A3E05F667E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2178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5062510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40560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2121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6658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8212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2660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646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5506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2932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6159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5168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4953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8154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4546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5018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2826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2730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852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976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Thairath - 2019-07-08 16:03:00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ตื่นเต้น พบภาพเขียนสีรูปช้าง ยุคก่อนประวัติศาสตร์ อายุ 3 พันปี ในถ้ำที่กระบี่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https://scontent.xx.fbcdn.net/v/t15.5256-10/s720x720/65714357_318216532466543_3200727272428404736_n.jpg?_nc_cat=1&amp;_nc_oc=AQm-X4vNbOnS9-BPaEd39Oky0eDpq78idSDgzdHt9gOteepUtqTWo7WhZziS99tZCf0&amp;_nc_ht=scontent.xx&amp;oh=93bec397e8dd1d943a74a5cb77ad6d69&amp;oe=5DC5B699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08.07.2019 17:00:07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0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1C0DC-8361-4EC4-9D6C-555FE57B0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01.07.2019 - 08.07.2019</a:t>
            </a:r>
          </a:p>
        </p:txBody>
      </p:sp>
    </p:spTree>
    <p:extLst>
      <p:ext uri="{BB962C8B-B14F-4D97-AF65-F5344CB8AC3E}">
        <p14:creationId xmlns:p14="http://schemas.microsoft.com/office/powerpoint/2010/main" val="28302452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15</TotalTime>
  <Words>3133</Words>
  <Application>Microsoft Office PowerPoint</Application>
  <PresentationFormat>On-screen Show (4:3)</PresentationFormat>
  <Paragraphs>950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Facebook Own Posts Table | Thairath - 1 of 25</vt:lpstr>
      <vt:lpstr>Facebook Own Posts Table | Thairath - 2 of 25</vt:lpstr>
      <vt:lpstr>Facebook Own Posts Table | Thairath - 3 of 25</vt:lpstr>
      <vt:lpstr>Facebook Own Posts Table | Thairath - 4 of 25</vt:lpstr>
      <vt:lpstr>Facebook Own Posts Table | Thairath - 5 of 25</vt:lpstr>
      <vt:lpstr>Facebook Own Posts Table | Thairath - 6 of 25</vt:lpstr>
      <vt:lpstr>Facebook Own Posts Table | Thairath - 7 of 25</vt:lpstr>
      <vt:lpstr>Facebook Own Posts Table | Thairath - 8 of 25</vt:lpstr>
      <vt:lpstr>Facebook Own Posts Table | Thairath - 9 of 25</vt:lpstr>
      <vt:lpstr>Facebook Own Posts Table | Thairath - 10 of 25</vt:lpstr>
      <vt:lpstr>Facebook Own Posts Table | Thairath - 11 of 25</vt:lpstr>
      <vt:lpstr>Facebook Own Posts Table | Thairath - 12 of 25</vt:lpstr>
      <vt:lpstr>Facebook Own Posts Table | Thairath - 13 of 25</vt:lpstr>
      <vt:lpstr>Facebook Own Posts Table | Thairath - 14 of 25</vt:lpstr>
      <vt:lpstr>Facebook Own Posts Table | Thairath - 15 of 25</vt:lpstr>
      <vt:lpstr>Facebook Own Posts Table | Thairath - 16 of 25</vt:lpstr>
      <vt:lpstr>Facebook Own Posts Table | Thairath - 17 of 25</vt:lpstr>
      <vt:lpstr>Facebook Own Posts Table | Thairath - 18 of 25</vt:lpstr>
      <vt:lpstr>Facebook Own Posts Table | Thairath - 19 of 25</vt:lpstr>
      <vt:lpstr>Facebook Own Posts Table | Thairath - 20 of 25</vt:lpstr>
      <vt:lpstr>Facebook Own Posts Table | Thairath - 21 of 25</vt:lpstr>
      <vt:lpstr>Facebook Own Posts Table | Thairath - 22 of 25</vt:lpstr>
      <vt:lpstr>Facebook Own Posts Table | Thairath - 23 of 25</vt:lpstr>
      <vt:lpstr>Facebook Own Posts Table | Thairath - 24 of 25</vt:lpstr>
      <vt:lpstr>Facebook Own Posts Table | Thairath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2</cp:revision>
  <dcterms:created xsi:type="dcterms:W3CDTF">2019-07-09T02:59:07Z</dcterms:created>
  <dcterms:modified xsi:type="dcterms:W3CDTF">2019-07-09T03:14:26Z</dcterms:modified>
</cp:coreProperties>
</file>