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7128E-A2F6-489F-8BD2-B1E812737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News Twitter Group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97CAA-EDF0-4DCE-873E-943DC736B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208401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515272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4269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801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3208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62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919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9793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80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นายกสมาคมกีฬาฟุตบอล เตรียมพิจารณาให้ อากิระ นิชิโนะ ว่าที่เฮดโค้ชชาวญี่ปุ่น คุม #ทีมชาติไทย ชุดใหญ่ ควบคู่ไปกับการคุมทีมชาติไทย ชุดรุ่นอายุไม่เกิน 23 ปี แต่ขึ้นอยู่กับการตัดสินใจของนิชิโนะ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อ่านต่อ &amp;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gt;&amp;gt; 
 https://t.co/CRewEfcSoK https://t.co/hqu9znFT2N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38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22:41:59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ศรีลังกาสร้างประวัติศาสตร์ทางพระพุทธศาสนา โดยนำคำสอนของพระพุทธเจ้า สืบทอดผ่านความทรงจำของพระภิกษุสงฆ์มายาวนานถึง 445 ปี เกิดเป็นพระไตรปิฎกพระธรรมคำสอนแบบตัวอักษรเป็นครั้งแรก
ชมย้อนหลัง #ตามรอยพระพุทธเจ้า2 #ไตรปิฎกคำสอนมีชีวิต : ธรรมบุตรแห่งลังกา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https://t.co/yT9rjoq9D7 #ThaiPBS https://t.co/36Duvu2pdW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51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22:37:01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เปิดใจอ.ม.มหิดล หนุน "สนธิญาณ" ขับเคลื่อน "ทิศทางไทย" สร้างประชาธิปไตยที่ไม่ลืมรากเหง้า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https://t.co/R2PlD85ARF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4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ญาติ-ผู้เสียหายทวงถามคดี ร.ต.อ.วัชรินทร์ เบญจทศวรรษ อดีตตำรวจนักเคลื่อนไหว หลังเสียชีวิต 100 วัน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อ่านต่อ &amp;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gt;&amp;gt; https://t.co/AZhaVwKtG5 https://t.co/xiCJRz2Vx0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239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3D16C-89BC-402D-BEFB-2BF6BBEFF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057928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74EE0-6572-4E33-9F2A-E2067F3CF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News Twitter Group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12FD80-2DC6-4411-B19A-94B6684F4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8191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826400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4831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516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663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90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494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31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72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22:26:22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วันวิสาขบูชามา ชาวศรีลังกาจะไปกระทำพุทธบูชา ณ สถานที่อันเป็นสัญลักษณ์แทนองค์พระพุทธเจ้า สวดมนต์ในสถานที่สำคัญทางพุทธศาสนา รวมถึงทำโคมไฟประดับร่วมกัน เพื่อสักการะพระพุทธองค์
ชมย้อนหลัง #ตามรอยพระพุทธเจ้า2 #ไตรปิฎกคำสอนมีชีวิต : ธรรมบุตรแห่งลังกา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https://t.co/yT9rjoq9D7 #ThaiPBS https://t.co/4P2RLYuC7U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5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22:17:02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ฉลามพลังเพลิง" พีทีที บลูเวฟ ชลบุรี ไม่พลาด 3 แต้ม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https://t.co/79w4w106qw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22:16:02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ยูนนาน เหิงจุ้น เป่ยเหลียน คว้า 2 สาวชบาแก้วร่วมทัพ, ธนีกานต์-ณัฐกานต์ หวังใช้ประสบการณ์ยกระดับทีม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https://t.co/28463L8xai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12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22:15:02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ตามรอย เจ กับ อิเดมิตสึ" ร่วมฉลอง 50 ปี บริษัท น้ำมันอพอลโล (ไทย) จำกัด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https://t.co/ximR6Pmd57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47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153A0-DE42-4DDB-A821-B83191106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183191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145A-6210-447B-A31F-5129CE21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News Twitter Group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09324-785F-42B3-AAF9-AF86C6A06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719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798315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0021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9088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32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803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284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414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78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22:14:01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ช้าง ซูเปอร์จีที เรซ 2019" คึกคัก! แฟนแน่นขนัด "เลกซัส" คว้าโพล บุรีรัมย์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https://t.co/4T3iDbEKjC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7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22:13:01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บุญหล่นทับแข้งทอง ยช.ไทย รับโชคใหญ่ฝึกบอลที่อังกฤษ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https://t.co/Ssb1X8BD8q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39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22:12:01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เสริมแกร่งต่อเนื่อง!! เอสซีจี เมืองทองฯ เปิดตัว "บรูโน่ กัลโล่" ลุยศึกเลกสอง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https://t.co/VxYfTNjQvb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7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วิ่งเก่ง ลูกช้างป่า "ชบาแก้ว" เริ่มแข็งแรง วิ่งเล่นทั่วคอก จนท.ระบุแต่ยังต้องดูแลจนกว่าจะปลอดภัยและสามารถปล่อยคืนสู่ป่าได้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https://t.co/ZRY9SpyNyn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569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8ED9A-3C8B-44D5-B255-9F36A1461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696656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8BA5F-D45A-4D9E-A47A-069CCEB52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News Twitter Group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F03E02-BD57-4B5F-8BEF-3E53254FB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6785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727549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930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147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566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044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181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826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66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21:13:02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พบอนุญาตเอกชนทำเหมืองแร่เขตป่าสงวน แต่ชาวบ้าน "อมก๋อย" ตำบลเดียวกันโดนทวงคืนผืนป่า!!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https://t.co/u47W9dB0mj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37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21:01:48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กินอยู่คือชวนคุณผู้ชมมาทำ “ครองแครงแก้ว” ไว้รับประทานคู่กับน้ำแข็งไส อร่อย ชื่นใจ ดับร้อนได้เป็นอย่างดี #กินอยู่คือ แบบเต็ม ๆ 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https://t.co/I2HBSh25J8 #ThaiPBS https://t.co/zrtxeJ4AZs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13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21:01:29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ปิด "น้ำตกป่าละอู" ในเขตอุทยานฯ แก่งกระจานชั่วคราว ไม่มีกำหนดจนกว่าระดับจะเป็นปกติ #น้ำป่า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https://t.co/P4tVaqKSc6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5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20:55:33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สภาพอากาศร้อนจัดในฝรั่งเศสเข้าขั้นวิกฤต หลังอุณหภูมิพุ่งสูงสุดถึง 45.9 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จากคลื่นความร้อนที่แผ่ปกคลุม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ฤดูร้อน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https://t.co/flhg7aPUme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990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78D77-9CE7-4A6B-A027-7B69D9D8C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42072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AB0F-E195-4E31-9B8C-F414C2E11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News Twitter Group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A16D4-6907-4E22-8E36-2E0666A50D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3634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545226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8167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827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609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87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613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3521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79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20:51:02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ชั่วโมงสืบสวน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วชิรวิทย์ | บัตรพลังงาน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https://t.co/FjQNmNgqsK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5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20:31:01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เร่งช่วยภัยแล้ง พื้นที่แปลงอพยพท้ายเขื่อนสิริกิติ์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https://t.co/0QNLMWkWQ7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1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ชื่นชมชาวเลราไวย์ ช่วยชีวิต "เต่าทะเล" พ้นติดอวนกลางทะเล ระบุที่ผ่านมาเคยเจอหลายครั้ง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อ่านต่อ: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https://t.co/4jqaXuBHqy https://t.co/VORGb9YBzy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53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20:28:02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อุทยานแห่งชาติตาดหมอก เจ๋ง! ผลิตบรรจุภัณฑ์จากใบไม้ ลดภาวะโลกร้อนฯ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https://t.co/e4AJq6Zawf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37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A5E04-B94E-4B4F-BE5A-64DDA8374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083670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DAE65-BC5C-424D-A9D5-42599E5F8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News Twitter Group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A9ACED-EB59-439E-AFBD-35FAEEC08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830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482798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9767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084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5113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63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4735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730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83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@NationTV22 - 2019-06-30 20:23:02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ฝังกลบ "เจ้าแดง"  ช้างป่าป่วยไวรัส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EEHV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แล้ว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https://t.co/1FeqQmV3Gh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07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@SpringNews_TV - 2019-06-30 20:19:38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น่ากลัวจัง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https://t.co/z20efFICCC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21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20:18:17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พิธีแห่พระเขี้ยวแก้ว สำหรับชาวพุทธศรีลังกา พิธีกรรมนี้เป็นการถวายพุทธบูชา ด้วยความศรัทธาแน่วแน่ต่อพระพุทธเจ้า ไม่อิงแอบปาฏิหาริย์อื่นใด
#ตามรอยพระพุทธเจ้า2 : #ไตรปิฎกคำสอนมีชีวิต ตอน วิถีพุทธที่ไร้คัมภีร์ คืนนี้ (30 มิ.ย.) เวลา 21.10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https://t.co/NSaVe1DuHs https://t.co/iOI8Jf4sX4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8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@PPTVHD36 - 2019-06-30 20:17:29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“Fast 9”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เปิดกล้องถ่ายทำ 1 ก.ค.นี้ ขนอุปกรณ์เข้าพื้นที่แล้ว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https://t.co/7FytpdG83c
#PPTVHD36 #PPTVNews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Fast9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ฟาสท์9 #เปิดกล้องถ่ายทำ #กระบี่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98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6984C-D09E-4264-901C-91FD33FA9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442235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8EC9A-51E2-4A88-8EE7-95E069AC4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News Twitter Group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FD6F28-BE3D-44A0-962F-7BF9797F1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86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652987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3558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4149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901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433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657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84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44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@ThaiPBS - 2019-06-30 20:15:35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📌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ชวนดูสารคดีตามรอยพระพุทธเจ้า 2 ตอน "ธรรมบุตรแห่งลังกา" ความเคารพศรัทธาต่อพระภิกษุผู้สืบทอดพระพุทธศาสนาของชาวศรีลังกา
.
#ตามรอยพระพุทธเจ้า2 #ไตรปิฎกคำสอนมีชีวิต คืนนี้ (30 มิ.ย. 62) เวลา 21.10 - 22.00 น.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รับชมออนไลน์ทาง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https://t.co/xSAHnl3Vlz https://t.co/e2IHdkQ1S7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715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A07F9-E7ED-4B45-BC94-863E61B32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155081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541</Words>
  <Application>Microsoft Office PowerPoint</Application>
  <PresentationFormat>On-screen Show (4:3)</PresentationFormat>
  <Paragraphs>238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Twitter Own and Retweeted Tweets Table | News Twitter Group - 1 of 7</vt:lpstr>
      <vt:lpstr>Twitter Own and Retweeted Tweets Table | News Twitter Group - 2 of 7</vt:lpstr>
      <vt:lpstr>Twitter Own and Retweeted Tweets Table | News Twitter Group - 3 of 7</vt:lpstr>
      <vt:lpstr>Twitter Own and Retweeted Tweets Table | News Twitter Group - 4 of 7</vt:lpstr>
      <vt:lpstr>Twitter Own and Retweeted Tweets Table | News Twitter Group - 5 of 7</vt:lpstr>
      <vt:lpstr>Twitter Own and Retweeted Tweets Table | News Twitter Group - 6 of 7</vt:lpstr>
      <vt:lpstr>Twitter Own and Retweeted Tweets Table | News Twitter Group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News Twitter Group - 1 of 7</dc:title>
  <dc:creator>Frederik Peiniger</dc:creator>
  <cp:lastModifiedBy>Frederik Peiniger</cp:lastModifiedBy>
  <cp:revision>1</cp:revision>
  <dcterms:created xsi:type="dcterms:W3CDTF">2019-07-01T07:40:32Z</dcterms:created>
  <dcterms:modified xsi:type="dcterms:W3CDTF">2019-07-01T07:43:27Z</dcterms:modified>
</cp:coreProperties>
</file>