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7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F1C75-2BF2-4727-B2D3-13961E521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EA95F7-71E5-4F16-8C3B-372BFADE05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663106"/>
              </p:ext>
            </p:extLst>
          </p:nvPr>
        </p:nvGraphicFramePr>
        <p:xfrm>
          <a:off x="457200" y="1731963"/>
          <a:ext cx="936548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71260973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248137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795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810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936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313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3526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546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9823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3678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040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029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095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021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1505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0983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3870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0004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153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9050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7499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945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16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25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122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26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091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718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928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88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3A5E5-E840-4EA1-81F3-A47E13788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992143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8C8F-122F-41C8-AC55-621C04097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DC419-1879-4D9D-B140-614E08252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341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009517128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337480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967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599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53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33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5582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053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191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8082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359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225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775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836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6934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990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4171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1048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3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063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681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802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617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2551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416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8467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69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550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131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5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23:51:43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คลิป) ภูเขาไฟ "เอทน่า" ในประเทศอิตาลี เกิดการปะทุ และพ่นลาวาออกจากปากปล่องภูเขาไฟ (31 พ.ค. 62)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ภูเขาไฟ #อิตาลี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https://scontent.xx.fbcdn.net/v/t15.5256-10/s720x720/61043102_383309628948050_2947862369956528128_n.jpg?_nc_cat=100&amp;_nc_oc=AQkihukAOMYfT2uUnojOMkrIILF_pTK-4sivWX2YZB5oq0yjUo161Ry6I6jz2q_ewgI&amp;_nc_ht=scontent.xx&amp;oh=366c85e8ff2c82113c2632de1812208f&amp;oe=5D971CED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652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FFE2E-F1ED-4EBC-B8DE-8E130FA7A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684557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D4F9E-E224-4522-BC64-91DCB2B78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5CC28B-5BE9-432E-8127-1CBD7CA7F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2109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24453247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500345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515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398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627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02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5322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33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0736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863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0697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7232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041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213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968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1295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811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3643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745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0937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754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9449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698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147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2584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471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6752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684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0956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158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23:23:03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Rerun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ตอบโจทย์ (31 พ.ค. 62) 
ตั้งวงประเมินสถานการณ์ จับกระแส “ดีลการเมือง” นับถอยหลัง “ตั้งรัฐบาล” กับ 3 นักวิชาการ นักวิเคราะห์การเมืองไทย
- ผศ.ดร.ปิติ ศรีแสงนาม
- รศ.ดร.ยุทธพร อิสรชัย
- ดร.สติธร ธนานิธิโชติ
**หมายเหตุ เนื่องจากรายการ #ตอบโจทย์ ตามเวลาออกอากาศเมื่อเวลา 20.40 น. เกิดความผิดพลาดทางด้านอุปกรณ์ไม่สามารถทำการเผยแพร่ทางสื่อออนไลน์ได้ตรงเวลา ทีมงานจึงนำเทปรายการมาเผยแพร่ให้แฟน ๆ ได้รับชมอีกครั้งค่ะ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www.thaipbs.or.th/TobJote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61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F04BF-9D59-4456-877C-876428BFBB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408113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0CFF2-0682-4E12-853A-0B9DC7B8B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30B9C-3F10-47D0-894B-448189D0C9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90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4748703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543046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269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79229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6952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8026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6630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932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24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5225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607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815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7964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130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4800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4249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172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6422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378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994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7180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2031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880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32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1950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449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283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3001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5859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544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23:09:50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Rerun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ตอบโจทย์ (31 พ.ค. 62) 
ตั้งวงประเมินสถานการณ์ จับกระแส “ดีลการเมือง” นับถอยหลัง “ตั้งรัฐบาล” กับ 3 นักวิชาการ นักวิเคราะห์การเมืองไทย
- ผศ.ดร.ปิติ ศรีแสงนาม
- รศ.ดร.ยุทธพร อิสรชัย
- ดร.สติธร ธนานิธิโชติ
**หมายเหตุ เนื่องจากรายการ #ตอบโจทย์ ตามเวลาออกอากาศเมื่อเวลา 20.40 น. เกิดความผิดพลาดทางด้านอุปกรณ์ไม่สามารถทำการเผยแพร่ทางสื่อออนไลน์ได้ตรงเวลา ทีมงานจึงนำเทปรายการมาเผยแพร่ให้แฟน ๆ ได้รับชมอีกครั้งค่ะ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www.thaipbs.or.th/TobJote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https://scontent.xx.fbcdn.net/v/t15.5256-10/s720x720/61692349_427729384673835_4828009115806597120_n.jpg?_nc_cat=106&amp;_nc_oc=AQkuC5n0-CKYw1S1r-yYgLpIhNy47oghuDmnbyuspYoIPfo0cFGmw5N-OQnQB4OoYYk&amp;_nc_ht=scontent.xx&amp;oh=4be1b14f1ba1bafdfd0975fce7a24f02&amp;oe=5DC0F810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738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37FB3-A574-4BAF-9734-64D561AB69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88401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FEB04-7665-4C9E-8340-6469A913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6EE82-92B3-4AA2-AD02-98C265531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5679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56361263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659369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324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1004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700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112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3900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204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388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0167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3434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9765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106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8073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10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832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592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89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197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72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6308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8507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525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414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842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897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7379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206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913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72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พล.อ.อาวุโส มิน อ่อง หล่าย ร่วมเคารพศพ พล.อ.เปรม ติณสูลานนท์ #ที่นี่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https://scontent.xx.fbcdn.net/v/t15.5256-10/s720x720/60214139_440439896517406_7289267178778394624_n.jpg?_nc_cat=101&amp;_nc_oc=AQl7GejtDCPjelH0dSpIN-EGqwz9eRHKk5Yj9q1Z9GMaKKumrW8wqLFpBech5PUpHNk&amp;_nc_ht=scontent.xx&amp;oh=723071d4ea8edd097784f0587006c9e8&amp;oe=5D979907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71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D41E4-6D28-4362-91B9-40722435A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70232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C4441-41A4-45AE-B23A-B71E6523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F6840D-7570-45C6-8158-0A9FCC715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13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091993720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099241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619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560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2521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264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6643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0607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6229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402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430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640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5094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643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3876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548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800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370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8262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605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30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3871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870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3646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6927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155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719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9566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820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73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22:56:01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7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ข้อห้ามมิให้จัดงานในวัด หากฝ่าฝืนเจ้าอาวาสอาจต้องรับโทษ
.
รับชมและร่วมโหวตนโยบาย "ดัง แดนซ์ เหล้า ห้ามเข้าวัด" #นโยบาย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ประชาชน (31 พ.ค. 62)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www.thaipbs.or.th/PbyP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หรือ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www.fb.com/ThaiPBSFan/videos/953315918393441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https://scontent.xx.fbcdn.net/v/t1.0-9/s720x720/61892823_10162146733195085_5329640074545987584_o.jpg?_nc_cat=105&amp;_nc_oc=AQl77zrldyzayn0sNaSQaDUZc-G__fnvB4nhEdBFccf0XY_0S7iESp4rzxQaBaForIc&amp;_nc_ht=scontent.xx&amp;oh=7fb83c2fc2338ba9d52a24344e0e0f84&amp;oe=5D84AB94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997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E1405-DC54-4FAD-B088-2E33D8A4E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298901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5D936-6253-40DC-9FB4-D947ABC07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009EF-B11B-42FB-9458-F38E7FDB4C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741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0802580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313824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2467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607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983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7452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7240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653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9678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441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259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934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794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725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0890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466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7251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481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7023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3368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429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1837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308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831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9962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913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495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920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60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81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22:48:49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(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คลิป) ภูเขาไฟอากุงบนเกาะบาหลีกำลังปะทุขึ้นอีกครั้ง (31 พ.ค. 62) พ่นเถ้าถ่านสูงมากกว่า 2,000 เมตร ขณะที่ จนท.ประกาศเขตห้ามเข้าใกล้รอบ ๆ ปากปล่องภูเขาไฟ ในรัศมี 4 กิโลเมตร และการปะทุครั้งนี้ไม่ส่งผลกระทบต่อเที่ยวบินขาเข้าและขาออกจากเกาะบาหลี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ภูเขาไฟอากุง #อินโดนีเซีย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https://scontent.xx.fbcdn.net/v/t15.5256-10/p720x720/60362147_527036657827462_8005985525561294848_n.jpg?_nc_cat=100&amp;_nc_oc=AQnhvLig2l-A2U2CqQEYumZVGep25hXTChhAYm_NWSAjxJyYDq8O9BOQvP3eloKpa3Y&amp;_nc_ht=scontent.xx&amp;oh=6162bcbfe6ccb359f41933f2bcb55e3a&amp;oe=5D8C7FB3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450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FDA1A-646D-47CC-AD9E-BCF2B31FD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14956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9E73E-0A91-44C9-A7A3-628773D5F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FA78B7-813B-4E22-A5B6-49CE76C431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85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75532507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056283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690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3210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296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318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6366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112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340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396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210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362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250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448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86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83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986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49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222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690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6795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1480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486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5296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042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691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0912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046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9831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5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22:33:08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https://scontent.xx.fbcdn.net/v/t15.5256-10/60741485_485378388935946_9037397852698968064_n.jpg?_nc_cat=110&amp;_nc_oc=AQktJxOzAtrIUStJpyJzAdLSQ89-M4TM9T2LqCSF5NYZ0c42OqDcL0_WfPQrG3SOBHI&amp;_nc_ht=scontent.xx&amp;oh=ccba4fb6e755477b064ed7b3ab97c88f&amp;oe=5D92E862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7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92B10-02D0-4414-9E54-F340DCEF2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96167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35AA6-A8B1-47BA-8DFE-2129A5DEF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0F5C0B-3C83-4889-8A7B-AD3758CB58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543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62819866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799184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688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339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9139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5784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313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07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619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83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23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854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691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410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7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136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122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5183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703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6337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642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3470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5667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5971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909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992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0423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780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16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88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22:31:18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ใน 10 คืนสุดท้ายของเดือนรอมฎอน การถือศีลอดและปฏิบัติศาสนกิจจะมีความเข้มข้น โดยเฉพาะในช่วงกลางคืน เพราะ 1 ใน 10 คืนนั้น จะมีคืนที่เรียกว่า “ลัยลุตุลกอดัร” นั่นคือค่ำคืนหนึ่งที่พระเจ้าได้เลือกให้เป็นค่ำคืนที่มีความประเสริฐในช่วง 10 คืนหลังของเดือนรอมฏอน ซึ่งส่วนใหญ่มักเชื่อว่าจะอยู่ในคืนที่ 27 ของเดือนรอมฎอน และหากใครก็ตามที่ประกอบอามาลอิบาดะฮูในค่ำคืนนี้ โดยการลุกขึ้นยืนละหมาดหรือทำความดีใด ๆ ก็ตาม ด้วยความศรัทธา อัลลอฮฺจะตอบแทนความดีเท่ากับ 1000 เดือนของเดือนปกติ และเขาจะถูกอภัยโทษจากบาปที่ผ่านมาของเขา 
#ศีลอด #รอมฎอน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https://scontent.xx.fbcdn.net/v/t1.0-9/s720x720/61418538_10162146655750085_8578599404506710016_o.jpg?_nc_cat=111&amp;_nc_oc=AQnNSBu9Ci4d3oSqwVuc9-L24uPbu1hiVVduhhcdwWHa1E0mF31eS1V-4beo4CfnLu0&amp;_nc_ht=scontent.xx&amp;oh=025336dd2eb10e666db55e4b0e9a50b9&amp;oe=5D7C689D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92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7F04-7D81-4A05-B3D4-7FABD5D72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807441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977D3-214F-4C00-8D95-43A356820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BB3BE-148F-407D-890B-34BA03F77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017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55827831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711143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7807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86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62736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58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442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012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0057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138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637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8832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766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76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1616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3601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951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065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677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296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14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1192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063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271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2510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37967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6263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5272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16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1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เกาะติดทีมธรณีสำรวจถ้ำหลวง กับความทุ่มเทติดตามของคุณ ภัทราพร ตั๊นงาม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https://scontent.xx.fbcdn.net/v/t15.5256-10/s720x720/60340946_471629336942964_3972777704360509440_n.jpg?_nc_cat=109&amp;_nc_oc=AQkjeQb80EgvGQqfVYUV8ojzPcXyz7o3DpCe80SXS1kp917gCuVl5nREHV02awZTib4&amp;_nc_ht=scontent.xx&amp;oh=b07add89068c02bff59c6ee1666c2c3c&amp;oe=5D7AEE49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360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BB7B5-263A-4C37-8EAB-06FBE0B661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37472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5E350-8A3D-4E8E-B9B5-C1F0799C3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3E3BCB-E7BE-4863-BA95-DA8B011EB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289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69947587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92084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159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860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8211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223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2429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964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684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803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91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1107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609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3836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333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3171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9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582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045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3009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22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464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96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16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456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3707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3651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403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02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19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มาเลเซีย ไทย และเวียดนาม" ติดอันดับประเทศนำเข้าขยะพลาสติกรายใหญ่ที่สุดในโลก #วิเคราะห์สถานการณ์ต่างประเทศ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https://scontent.xx.fbcdn.net/v/t15.5256-10/s720x720/60644249_289469251934520_6386599945197060096_n.jpg?_nc_cat=108&amp;_nc_oc=AQmjo-n-FS03btek5pNFWFSqM3n5-L04Uv9ADDRjKvYIW80C1jGaUrRFgmC4BFK4Vtg&amp;_nc_ht=scontent.xx&amp;oh=08067c1c2467fd83e7f68bd275f32166&amp;oe=5DC57E4B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37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12F65-C084-4192-976A-BB8429138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78152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AE11B-7801-4A2D-B990-715959170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EBC14-1C59-4A5B-AC6D-B0679EDC4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4372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580525536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886855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6406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118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237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6134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497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10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0936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2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8404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3942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894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830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1416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8462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195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355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309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328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862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422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644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936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4956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951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9082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5983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284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6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22:11:54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นโยบาย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ประชาชน 22.10 - 23.00 น.  (31 พ.ค. 62)
ติดตามและสนับสนุนนโยบายกับประเด็น "ดัง แดนซ์ เหล้า ห้ามเข้าวัด" ดำเนินรายการโดย "เปอร์ สุวิกรม อัมระนันทน์" มาพร้อมกับ "ผู้แทนประชาชน 3 ท่าน" ที่พร้อมเป็นกระบอกเสียงซักไซ้ไล่เลียงทุกข้อสงสัย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ชมออนไลน์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www.thaipbs.or.th/PbyP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https://scontent.xx.fbcdn.net/v/t15.5256-10/s720x720/60360130_953357428389290_4375704890094125056_n.jpg?_nc_cat=102&amp;_nc_oc=AQmtP6XBTvTg5VvaGZ6qtrAgsWetRTGj_hX7ZzvuijgCiZGK11roTM40CuryEUqOGuo&amp;_nc_ht=scontent.xx&amp;oh=488a8d34e5af89f1f3a0a8666f37da60&amp;oe=5D9788C9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550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3E9F-5AC2-4BF0-9EEE-0BB58D033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1107109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CC1A-F63D-4511-BF41-86CE8B8C8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49EAC4-C8E8-45B4-A255-61DB21C88D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106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8706499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27345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028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403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212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95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032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4101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894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81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446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5889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7621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5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56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2324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706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405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201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311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412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5549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4873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627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689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452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503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626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10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29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22:01:09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พรุ่งนี้มีอะไร (1 มิ.ย. 62) แนะชม #ยินดีที่ได้รู้จัก พาคุณผู้ชมไปรู้จักกับผู้คนให้มากขึ้นกันที่ย่าน “รังสิต” ชีวิตของผู้คนย่านรังสิตจะเป็นอย่างไร ความสุข ความทุกข์ของพวกเขาคืออะไร? 
เวลา 17.05 น.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.
ชมออนไลน์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www.thaipbs.or.th/Nicetomeetyou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https://scontent.xx.fbcdn.net/v/t1.0-9/s720x720/61614219_10162146565230085_3036385266584518656_o.jpg?_nc_cat=107&amp;_nc_oc=AQkqNH4YSdpv78kMHF5xGcaYOKtVCM4EgmTEakhphNU22CiOdNn_flh5VPSBdZmGDLQ&amp;_nc_ht=scontent.xx&amp;oh=059320a55ef19ca5e9cd5279663cb5da&amp;oe=5D88763A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08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42AC4-1F37-4EB4-88B8-12BEBBA1A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2300343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D2E78-D10E-4F8E-974C-AF0351E84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F826CD-1191-4A0B-8A74-4AD4EB0EB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564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0997971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62885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5371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361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681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189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5782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453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1012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1924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143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815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4572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904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9742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661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2786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358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8631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8316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127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21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433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9203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981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7848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6315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22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89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4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21:52:36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ปารีณา ไกรคุปต์ ส.ส.พรรคพลังประชารัฐ แจ้งความชาวโซเชียล 5,000 คน ปมด่า "..ช่อ"
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https://scontent.xx.fbcdn.net/v/t15.5256-10/60289873_1418312358309726_7287106496695894016_n.jpg?_nc_cat=110&amp;_nc_oc=AQk0XRw1nBW5CFBEcy3Ujl_jOJQqmKzHZpEyOeM-R3p0QpgByc-UxDkLuABCw1tXzNU&amp;_nc_ht=scontent.xx&amp;oh=3b8057ca55d1ed727f92464acf921c9f&amp;oe=5D850BDE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05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E7EA20-08E6-47E4-BFAA-A83410B2E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7457289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4FB8E-E0F3-4932-AA4F-16F8D9884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D40EEE-C8C6-4187-9640-94F1744A4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713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84215112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488020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355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7647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75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9343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6256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22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2565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859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1043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6155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8331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8356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582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547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3811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640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39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615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4750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700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7218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9773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024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635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514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66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0019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28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21:45:00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การเลือกซื้อของขวัญสำหรับคุณแม่มือใหม่ บางครั้งก็อาจจะสร้างความปวดหัว จะมีวิธีเลือกซื้อของขวัญให้คุณแม่มือใหม่อย่างไรให้ถูกใจ?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MOMandMouth #ThaiPBSRadio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https://scontent.xx.fbcdn.net/v/t1.0-9/p720x720/61490087_2297082440369812_9021956431657566208_o.jpg?_nc_cat=100&amp;_nc_oc=AQmzuh0MXZhR1zOi5OSC6m44IHyQumNU1zYMDeO0Td_6Y0y5djdPJNZtY-2ENLH1QrQ&amp;_nc_ht=scontent.xx&amp;oh=9ad3fecbefb218ae9236cad44fe5c4cb&amp;oe=5D7E2072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D3D99-8FAC-415E-8BC0-ECE9197C3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2974068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548BD-7898-445C-B80D-A4D8FF76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76DC4-C93B-4DB6-953B-B8259A604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036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22341309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865220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235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0498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409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6757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119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3658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5111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293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955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324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36135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906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4126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4304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5038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073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4267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827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0091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023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422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5921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1324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4894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9816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4467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00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19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21:35:10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https://scontent.xx.fbcdn.net/v/t15.5256-10/s720x720/60775314_338861400121002_5389486466676031488_n.jpg?_nc_cat=110&amp;_nc_oc=AQlnRiLfNN_hP3RI7x9waNnTcmjWWqyfYwDHaxaSzfWZXoACK3BF-r1c8RaIv6RkAgA&amp;_nc_ht=scontent.xx&amp;oh=b7d3b15df20f5b9054d075ce1cf1a796&amp;oe=5D965C35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31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BC9A1-F5BB-4D3F-B7F3-B548ED5FD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4272600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59874-6E57-4338-B42E-B5056EADB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3E670-2DDC-46BA-95AD-250DFE78E5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57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11042421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265331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444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6180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845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592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621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30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130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2141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146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249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355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8061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705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539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679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99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3406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1465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946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2136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867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851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553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6286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415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472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5066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7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บริษัท คิงเพาเวอร์ ได้คะแนนรวมสูงสุดข้อเสนองานร้านค้าปลอดภาษีดิวตี้ฟรี สนามบินสุวรรณภูมิ โดยเสนอค่าตอบแทนสูงกว่าที่ บริษัท ท่าอากาศยานไทย จำกัด (ทอท.) คาดหมาย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https://scontent.xx.fbcdn.net/v/t15.5256-10/s720x720/61705512_440749633384851_7971973636594597888_n.jpg?_nc_cat=111&amp;_nc_oc=AQnf4kPIs7QhEoDkn2aqOBmMThx0fHRBdtWqyDn8rh0ejat5y05wMobtC0mck90EfrM&amp;_nc_ht=scontent.xx&amp;oh=6521536c1e05053abc91fe088e7fe520&amp;oe=5DC4F8E9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668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90E9-243C-445B-92C0-061655DA7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781633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FC12C-EACB-419B-8949-3D391AFFF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788454-80F4-4FD0-8530-F9B7EBA82E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478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84135791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279857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223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34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980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437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331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9249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022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0929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7415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5597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245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086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2014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875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586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5018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584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656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429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4043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7178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786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237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7763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266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286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552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55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กรมโรงงาน จ่อลดโควต้านำเข้าซากอุตสาหกรรม-ยึดใบอนุญาต (31 พ.ค.62)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https://scontent.xx.fbcdn.net/v/t15.5256-10/s720x720/60339584_1226845490829952_5914288052422836224_n.jpg?_nc_cat=108&amp;_nc_oc=AQmEJ8SHHUSjPONrih-plpcNB2s6JdfOiG5EBBXK4T4n0VtBwJ1x4Xe0fnUetUafY5g&amp;_nc_ht=scontent.xx&amp;oh=d39945d184c0bce967635b41ca772a4b&amp;oe=5D91191E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0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79130-DA7C-4A52-AEA1-CF3DDC4E0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8830780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246E-969B-49BA-86F6-05B02E47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2E3D25-0B78-4FB9-89AC-B27112B9CA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365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83940118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300652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90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960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565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0145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0115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1397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477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547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131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628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500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227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9832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90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215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468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70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5388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260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67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3288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284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886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397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906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2385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7189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13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ตอบโจทย์ 20.40 น. (31 พ.ค. 62) ตั้งวงประเมินสถานการณ์ จับกระแส “ดีลการเมือง” นับถอยหลัง “ตั้งรัฐบาล” กับ 3 นักวิชาการ นักวิเคราะห์การเมืองไทย
- ผศ.ดร.ปิติ ศรีแสงนาม
- รศ.ดร.ยุทธพร อิสรชัย
- ดร.สติธร ธนานิธิโชติ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ชมออนไลน์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www.thaipbs.or.th/TobJote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https://scontent.xx.fbcdn.net/v/t15.5256-10/s720x720/61340021_2417290461667590_2598102262257549312_n.jpg?_nc_cat=103&amp;_nc_oc=AQk9o90FhrW6v2tMOeiHsax3ZVvidW2ZVPQAZwr4KmAyLhvrLwVAC1W9_b3QDqOlxpU&amp;_nc_ht=scontent.xx&amp;oh=4298ff5bf41b6afd1a65730f45c207cb&amp;oe=5D881D43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58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725E3-4A60-4A02-8244-8688B6AC88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10878821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31C7B-DF17-493C-9B14-9B6DF43E7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C9076A-45E0-4A78-AB5D-2CE5F538D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439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59068757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05532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7146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790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18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321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213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7666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7209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192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465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586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2986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25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23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427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397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412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204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7332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9923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382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37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074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322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897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6720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447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376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Microsoft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อบรมพนักงานเพิ่มทักษะด้าน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เพื่อตอบสนองความต้องการของลูกค้าที่กำลังมองหาพนักงานที่มีความสามารถด้านปัญญาประดิษฐ์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#Thaipbsradio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https://scontent.xx.fbcdn.net/v/t1.0-9/p720x720/61464859_2297322510345805_14917576765210624_o.jpg?_nc_cat=107&amp;_nc_oc=AQmSzpeJWrL7oDCr8FkwIa9ecLWxHHK-aHiCsQ8QV-OPMWWdnr_kKkdlnP_5Y0OMROc&amp;_nc_ht=scontent.xx&amp;oh=e29fcb27e86502e9f59a0dfbf64c736c&amp;oe=5D827173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766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3E6DC-B89A-49CD-9AF7-75F6AE669C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123114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C5843-3B1F-4CF5-8CA2-6282F7DE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3E327B-2813-4288-8121-8DB8F3FA5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3013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1141156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253114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909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321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356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81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2951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425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109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600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5791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722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37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115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1833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035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793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678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132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074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451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2897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559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716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42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755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01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9883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1005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85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20:44:32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[Live]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ตอบโจทย์ 20.40 น. (31 พ.ค. 62) ตั้งวงประเมินสถานการณ์ จับกระแส “ดีลการเมือง” นับถอยหลัง “ตั้งรัฐบาล” กับ 3 นักวิชาการ นักวิเคราะห์การเมืองไทย
- ผศ.ดร.ปิติ ศรีแสงนาม
- รศ.ดร.ยุทธพร อิสรชัย
- ดร.สติธร ธนานิธิโชติ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ช่องหมายเลข3
ชมออนไลน์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www.thaipbs.or.th/live 
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ชมย้อนหลัง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www.thaipbs.or.th/TobJote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709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3CFB65-064F-4B36-859C-E83984A5D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562436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97F7-3BA1-4B0E-8DE0-C5B02F1B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49CBF-61AC-4CB7-A741-FB6C9B67B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3909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49096871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614817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34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4402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091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8664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798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3196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857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5579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17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004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6720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5217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34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194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0661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610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8023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032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0382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118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385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7214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5105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775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07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9830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65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08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กระทรวงพาณิชย์ยอมรับผลกระทบจากสงครามการค้า ลดเป้าหมายการส่งออกลงตามหน่วยงานอื่นๆแล้ว จากร้อยละ 8 เหลือร้อยละ 3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https://scontent.xx.fbcdn.net/v/t15.5256-10/s720x720/60350503_1222245797944862_2053380012601507840_n.jpg?_nc_cat=102&amp;_nc_oc=AQkiHyYb6o85EMtFCcXAD1bloyjwdWJjdmu67G4WjlCe7VEHQIWdwZkdzhV5qfsSFZc&amp;_nc_ht=scontent.xx&amp;oh=c05b6383d66d59ed57a3039efebbe0f8&amp;oe=5D8D17DF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93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B5872-2726-488E-B22E-101A96731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4113107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0C797-D963-421E-A063-D04C03C4F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194926-2883-41F3-8F34-328D05B56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017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526140717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63539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01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6549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725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8613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758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043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034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17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7472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52291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00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1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52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208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4968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9006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92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9211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147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104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6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98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357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078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339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856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63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3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เทคนิคน็อคบุหรี่ยกเดียวกับ เขาทราย แกแล็คซี่ 
#วันงดสูบบุหรี่โลก #ไทยบันเทิง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https://scontent.xx.fbcdn.net/v/t15.5256-10/s720x720/60682662_1034863603368789_949643313827282944_n.jpg?_nc_cat=104&amp;_nc_oc=AQnTegQxDfw5XmymBuccg3wtvTHRrBMS0krVOKSuaxGIHcSQ1-DJDSgWxfe31qzECXE&amp;_nc_ht=scontent.xx&amp;oh=021b949de14820288cceda7791654d91&amp;oe=5D888E64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102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3546E-65BD-4CF0-BFD3-438B1905C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1546877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01253-3452-4574-8896-789F662FD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720FA-1C7C-41F8-B674-E76770B51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267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2980010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55541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253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9250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994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492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5792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1973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197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5188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001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3066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352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399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7621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440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6434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589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4845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25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2088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790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6893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5765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0955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159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9204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5228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74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37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20:00:01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ภาคใต้ของไทยมีมากถึง  2 ล้านคน มาดูผลกระทบจากการสูบบุหรี่ 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ศูนย์ข่าวภาคใต้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ThaiPBS #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ข่าวค่ำมิติใหม่ทั่วไทย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https://scontent.xx.fbcdn.net/v/t15.5256-10/s720x720/60291863_466671583875595_4365692440858853376_n.jpg?_nc_cat=100&amp;_nc_oc=AQkopjfT0bupDZuB3YUO6khXW3XuDdPv3r8MyOjsIVydAZyiDgBVjqWepDfevz_mcjU&amp;_nc_ht=scontent.xx&amp;oh=802efa6a1ddb96fbe8012aa2cf756fa5&amp;oe=5D86EC43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22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23DDED-4227-4E0B-A1B9-4E143F17E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3143888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08DA0-7C41-497D-BF81-182BAE2B0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4AFDE9-AE61-4B72-B239-93800A889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1457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155104558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182379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73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40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734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9896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32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238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379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292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120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3023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090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01014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7855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561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5362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863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447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1089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6502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406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87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513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1098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3889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376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918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604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02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19:45:00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ปิดสำรวจด้านในตัวถ้ำหลวง จ.เชียงราย พรุ่งนี้ 1 มิ.ย.62 หลังฝนเริ่มตกหนัก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📌 </a:t>
                      </a:r>
                      <a:r>
                        <a:rPr kumimoji="0" lang="th-TH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อ่านต่อ 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https://news.thaipbs.or.th/content/280526
#ThaiPBSNews #ThaiPBS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https://external.xx.fbcdn.net/safe_image.php?d=AQCn0eNkFtzOuDnO&amp;w=720&amp;h=720&amp;url=http%3A%2F%2Fnews.thaipbs.or.th%2Fmedia%2FG0DL5oPyrtt5HBAi4oENY88GqV11azmrzC0AJe7Pm7YS7AxTaJUdGF.jpg&amp;cfs=1&amp;_nc_hash=AQCaCGPa6qfaCP62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512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C1B31-9FCE-45EF-A320-AAFFE82C1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28130670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E8E5-C5AB-4A70-AC1C-F4D13FEB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News Facebook Group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316B0-F569-4A19-BFCD-4ED2612BB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6640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62583930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512299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4543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5579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6215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0618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721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8950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414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801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756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655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634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309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2964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326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214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889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366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025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6312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460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9183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4514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2426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132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876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527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7060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52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Thai PBS - 2019-05-31 19:44:25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https://scontent.xx.fbcdn.net/v/t15.5256-10/s720x720/60626032_426006691568013_5582355632415047680_n.jpg?_nc_cat=106&amp;_nc_oc=AQl--Cszgrz4QKC7ex19wL1O1D2N78Fj6Mjd-5h9wGrox9Rcw4arv948hofXmN1ZKt0&amp;_nc_ht=scontent.xx&amp;oh=9d3b3fd889eddd66810512d203d693c7&amp;oe=5D866AD0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18.06.2019 07:12:34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835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E0EAE-0DE4-4425-8DC6-3B368667B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01.05.2019 - 31.05.2019</a:t>
            </a:r>
          </a:p>
        </p:txBody>
      </p:sp>
    </p:spTree>
    <p:extLst>
      <p:ext uri="{BB962C8B-B14F-4D97-AF65-F5344CB8AC3E}">
        <p14:creationId xmlns:p14="http://schemas.microsoft.com/office/powerpoint/2010/main" val="570621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36</TotalTime>
  <Words>3782</Words>
  <Application>Microsoft Office PowerPoint</Application>
  <PresentationFormat>On-screen Show (4:3)</PresentationFormat>
  <Paragraphs>1531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Own Posts Table | News Facebook Group - 1 of 26</vt:lpstr>
      <vt:lpstr>Facebook Own Posts Table | News Facebook Group - 2 of 26</vt:lpstr>
      <vt:lpstr>Facebook Own Posts Table | News Facebook Group - 3 of 26</vt:lpstr>
      <vt:lpstr>Facebook Own Posts Table | News Facebook Group - 4 of 26</vt:lpstr>
      <vt:lpstr>Facebook Own Posts Table | News Facebook Group - 5 of 26</vt:lpstr>
      <vt:lpstr>Facebook Own Posts Table | News Facebook Group - 6 of 26</vt:lpstr>
      <vt:lpstr>Facebook Own Posts Table | News Facebook Group - 7 of 26</vt:lpstr>
      <vt:lpstr>Facebook Own Posts Table | News Facebook Group - 8 of 26</vt:lpstr>
      <vt:lpstr>Facebook Own Posts Table | News Facebook Group - 9 of 26</vt:lpstr>
      <vt:lpstr>Facebook Own Posts Table | News Facebook Group - 10 of 26</vt:lpstr>
      <vt:lpstr>Facebook Own Posts Table | News Facebook Group - 11 of 26</vt:lpstr>
      <vt:lpstr>Facebook Own Posts Table | News Facebook Group - 12 of 26</vt:lpstr>
      <vt:lpstr>Facebook Own Posts Table | News Facebook Group - 13 of 26</vt:lpstr>
      <vt:lpstr>Facebook Own Posts Table | News Facebook Group - 14 of 26</vt:lpstr>
      <vt:lpstr>Facebook Own Posts Table | News Facebook Group - 15 of 26</vt:lpstr>
      <vt:lpstr>Facebook Own Posts Table | News Facebook Group - 16 of 26</vt:lpstr>
      <vt:lpstr>Facebook Own Posts Table | News Facebook Group - 17 of 26</vt:lpstr>
      <vt:lpstr>Facebook Own Posts Table | News Facebook Group - 18 of 26</vt:lpstr>
      <vt:lpstr>Facebook Own Posts Table | News Facebook Group - 19 of 26</vt:lpstr>
      <vt:lpstr>Facebook Own Posts Table | News Facebook Group - 20 of 26</vt:lpstr>
      <vt:lpstr>Facebook Own Posts Table | News Facebook Group - 21 of 26</vt:lpstr>
      <vt:lpstr>Facebook Own Posts Table | News Facebook Group - 22 of 26</vt:lpstr>
      <vt:lpstr>Facebook Own Posts Table | News Facebook Group - 23 of 26</vt:lpstr>
      <vt:lpstr>Facebook Own Posts Table | News Facebook Group - 24 of 26</vt:lpstr>
      <vt:lpstr>Facebook Own Posts Table | News Facebook Group - 25 of 26</vt:lpstr>
      <vt:lpstr>Facebook Own Posts Table | News Facebook Group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2019-06-18T05:08:03Z</dcterms:created>
  <dcterms:modified xsi:type="dcterms:W3CDTF">2019-06-18T05:44:48Z</dcterms:modified>
</cp:coreProperties>
</file>