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Thai PBS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01.03.2019</c:v>
                </c:pt>
                <c:pt idx="1">
                  <c:v>02.03.2019</c:v>
                </c:pt>
                <c:pt idx="2">
                  <c:v>03.03.2019</c:v>
                </c:pt>
                <c:pt idx="3">
                  <c:v>04.03.2019</c:v>
                </c:pt>
                <c:pt idx="4">
                  <c:v>05.03.2019</c:v>
                </c:pt>
                <c:pt idx="5">
                  <c:v>06.03.2019</c:v>
                </c:pt>
                <c:pt idx="6">
                  <c:v>07.03.2019</c:v>
                </c:pt>
                <c:pt idx="7">
                  <c:v>08.03.2019</c:v>
                </c:pt>
                <c:pt idx="8">
                  <c:v>09.03.2019</c:v>
                </c:pt>
                <c:pt idx="9">
                  <c:v>10.03.2019</c:v>
                </c:pt>
                <c:pt idx="10">
                  <c:v>11.03.2019</c:v>
                </c:pt>
                <c:pt idx="11">
                  <c:v>12.03.2019</c:v>
                </c:pt>
                <c:pt idx="12">
                  <c:v>13.03.2019</c:v>
                </c:pt>
                <c:pt idx="13">
                  <c:v>14.03.2019</c:v>
                </c:pt>
                <c:pt idx="14">
                  <c:v>15.03.2019</c:v>
                </c:pt>
                <c:pt idx="15">
                  <c:v>16.03.2019</c:v>
                </c:pt>
                <c:pt idx="16">
                  <c:v>17.03.2019</c:v>
                </c:pt>
                <c:pt idx="17">
                  <c:v>18.03.2019</c:v>
                </c:pt>
                <c:pt idx="18">
                  <c:v>19.03.2019</c:v>
                </c:pt>
                <c:pt idx="19">
                  <c:v>20.03.2019</c:v>
                </c:pt>
                <c:pt idx="20">
                  <c:v>21.03.2019</c:v>
                </c:pt>
                <c:pt idx="21">
                  <c:v>22.03.2019</c:v>
                </c:pt>
                <c:pt idx="22">
                  <c:v>23.03.2019</c:v>
                </c:pt>
                <c:pt idx="23">
                  <c:v>24.03.2019</c:v>
                </c:pt>
                <c:pt idx="24">
                  <c:v>25.03.2019</c:v>
                </c:pt>
                <c:pt idx="25">
                  <c:v>26.03.2019</c:v>
                </c:pt>
                <c:pt idx="26">
                  <c:v>27.03.2019</c:v>
                </c:pt>
                <c:pt idx="27">
                  <c:v>28.03.2019</c:v>
                </c:pt>
                <c:pt idx="28">
                  <c:v>29.03.2019</c:v>
                </c:pt>
                <c:pt idx="29">
                  <c:v>30.03.2019</c:v>
                </c:pt>
                <c:pt idx="30">
                  <c:v>31.03.2019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539</c:v>
                </c:pt>
                <c:pt idx="1">
                  <c:v>576</c:v>
                </c:pt>
                <c:pt idx="2">
                  <c:v>413</c:v>
                </c:pt>
                <c:pt idx="3">
                  <c:v>432</c:v>
                </c:pt>
                <c:pt idx="4">
                  <c:v>284</c:v>
                </c:pt>
                <c:pt idx="5">
                  <c:v>402</c:v>
                </c:pt>
                <c:pt idx="6">
                  <c:v>436</c:v>
                </c:pt>
                <c:pt idx="7">
                  <c:v>341</c:v>
                </c:pt>
                <c:pt idx="8">
                  <c:v>467</c:v>
                </c:pt>
                <c:pt idx="9">
                  <c:v>768</c:v>
                </c:pt>
                <c:pt idx="10">
                  <c:v>702</c:v>
                </c:pt>
                <c:pt idx="11">
                  <c:v>825</c:v>
                </c:pt>
                <c:pt idx="12">
                  <c:v>1050</c:v>
                </c:pt>
                <c:pt idx="13">
                  <c:v>782</c:v>
                </c:pt>
                <c:pt idx="14">
                  <c:v>793</c:v>
                </c:pt>
                <c:pt idx="15">
                  <c:v>701</c:v>
                </c:pt>
                <c:pt idx="16">
                  <c:v>782</c:v>
                </c:pt>
                <c:pt idx="17">
                  <c:v>744</c:v>
                </c:pt>
                <c:pt idx="18">
                  <c:v>1156</c:v>
                </c:pt>
                <c:pt idx="19">
                  <c:v>1349</c:v>
                </c:pt>
                <c:pt idx="20">
                  <c:v>2659</c:v>
                </c:pt>
                <c:pt idx="21">
                  <c:v>2366</c:v>
                </c:pt>
                <c:pt idx="22">
                  <c:v>2033</c:v>
                </c:pt>
                <c:pt idx="23">
                  <c:v>2835</c:v>
                </c:pt>
                <c:pt idx="24">
                  <c:v>10529</c:v>
                </c:pt>
                <c:pt idx="25">
                  <c:v>3439</c:v>
                </c:pt>
                <c:pt idx="26">
                  <c:v>2459</c:v>
                </c:pt>
                <c:pt idx="27">
                  <c:v>2185</c:v>
                </c:pt>
                <c:pt idx="28">
                  <c:v>1364</c:v>
                </c:pt>
                <c:pt idx="29">
                  <c:v>1241</c:v>
                </c:pt>
                <c:pt idx="30">
                  <c:v>1189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D4-4E98-970C-DCF70A1750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Thai PBS PLAY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01.03.2019</c:v>
                </c:pt>
                <c:pt idx="1">
                  <c:v>02.03.2019</c:v>
                </c:pt>
                <c:pt idx="2">
                  <c:v>03.03.2019</c:v>
                </c:pt>
                <c:pt idx="3">
                  <c:v>04.03.2019</c:v>
                </c:pt>
                <c:pt idx="4">
                  <c:v>05.03.2019</c:v>
                </c:pt>
                <c:pt idx="5">
                  <c:v>06.03.2019</c:v>
                </c:pt>
                <c:pt idx="6">
                  <c:v>07.03.2019</c:v>
                </c:pt>
                <c:pt idx="7">
                  <c:v>08.03.2019</c:v>
                </c:pt>
                <c:pt idx="8">
                  <c:v>09.03.2019</c:v>
                </c:pt>
                <c:pt idx="9">
                  <c:v>10.03.2019</c:v>
                </c:pt>
                <c:pt idx="10">
                  <c:v>11.03.2019</c:v>
                </c:pt>
                <c:pt idx="11">
                  <c:v>12.03.2019</c:v>
                </c:pt>
                <c:pt idx="12">
                  <c:v>13.03.2019</c:v>
                </c:pt>
                <c:pt idx="13">
                  <c:v>14.03.2019</c:v>
                </c:pt>
                <c:pt idx="14">
                  <c:v>15.03.2019</c:v>
                </c:pt>
                <c:pt idx="15">
                  <c:v>16.03.2019</c:v>
                </c:pt>
                <c:pt idx="16">
                  <c:v>17.03.2019</c:v>
                </c:pt>
                <c:pt idx="17">
                  <c:v>18.03.2019</c:v>
                </c:pt>
                <c:pt idx="18">
                  <c:v>19.03.2019</c:v>
                </c:pt>
                <c:pt idx="19">
                  <c:v>20.03.2019</c:v>
                </c:pt>
                <c:pt idx="20">
                  <c:v>21.03.2019</c:v>
                </c:pt>
                <c:pt idx="21">
                  <c:v>22.03.2019</c:v>
                </c:pt>
                <c:pt idx="22">
                  <c:v>23.03.2019</c:v>
                </c:pt>
                <c:pt idx="23">
                  <c:v>24.03.2019</c:v>
                </c:pt>
                <c:pt idx="24">
                  <c:v>25.03.2019</c:v>
                </c:pt>
                <c:pt idx="25">
                  <c:v>26.03.2019</c:v>
                </c:pt>
                <c:pt idx="26">
                  <c:v>27.03.2019</c:v>
                </c:pt>
                <c:pt idx="27">
                  <c:v>28.03.2019</c:v>
                </c:pt>
                <c:pt idx="28">
                  <c:v>29.03.2019</c:v>
                </c:pt>
                <c:pt idx="29">
                  <c:v>30.03.2019</c:v>
                </c:pt>
                <c:pt idx="30">
                  <c:v>31.03.2019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29</c:v>
                </c:pt>
                <c:pt idx="1">
                  <c:v>11</c:v>
                </c:pt>
                <c:pt idx="2">
                  <c:v>16</c:v>
                </c:pt>
                <c:pt idx="3">
                  <c:v>5</c:v>
                </c:pt>
                <c:pt idx="4">
                  <c:v>6</c:v>
                </c:pt>
                <c:pt idx="5">
                  <c:v>14</c:v>
                </c:pt>
                <c:pt idx="6">
                  <c:v>22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8</c:v>
                </c:pt>
                <c:pt idx="11">
                  <c:v>47</c:v>
                </c:pt>
                <c:pt idx="12">
                  <c:v>11</c:v>
                </c:pt>
                <c:pt idx="13">
                  <c:v>6</c:v>
                </c:pt>
                <c:pt idx="14">
                  <c:v>6</c:v>
                </c:pt>
                <c:pt idx="15">
                  <c:v>7</c:v>
                </c:pt>
                <c:pt idx="16">
                  <c:v>-4</c:v>
                </c:pt>
                <c:pt idx="17">
                  <c:v>-5</c:v>
                </c:pt>
                <c:pt idx="18">
                  <c:v>-1</c:v>
                </c:pt>
                <c:pt idx="19">
                  <c:v>11</c:v>
                </c:pt>
                <c:pt idx="20">
                  <c:v>8</c:v>
                </c:pt>
                <c:pt idx="21">
                  <c:v>3</c:v>
                </c:pt>
                <c:pt idx="22">
                  <c:v>-4</c:v>
                </c:pt>
                <c:pt idx="23">
                  <c:v>4</c:v>
                </c:pt>
                <c:pt idx="24">
                  <c:v>15</c:v>
                </c:pt>
                <c:pt idx="25">
                  <c:v>26</c:v>
                </c:pt>
                <c:pt idx="26">
                  <c:v>32</c:v>
                </c:pt>
                <c:pt idx="27">
                  <c:v>36</c:v>
                </c:pt>
                <c:pt idx="28">
                  <c:v>8</c:v>
                </c:pt>
                <c:pt idx="29">
                  <c:v>1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4D4-4E98-970C-DCF70A1750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761128"/>
        <c:axId val="348762112"/>
      </c:lineChart>
      <c:catAx>
        <c:axId val="348761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762112"/>
        <c:crosses val="autoZero"/>
        <c:auto val="1"/>
        <c:lblAlgn val="ctr"/>
        <c:lblOffset val="100"/>
        <c:noMultiLvlLbl val="0"/>
      </c:catAx>
      <c:valAx>
        <c:axId val="348762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761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02028-0FF7-4244-802F-DD4DA2DE8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ThaiPBS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D760E5-2760-4CE1-9A01-BA3CA32639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97972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D00D26-49F0-4F85-ACED-4F6AFA7B19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01.03.2019 - 31.03.2019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641443-5402-4D14-97FF-38FC717A0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1952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 | ThaiPBS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| ThaiPBS</dc:title>
  <dc:creator>Frederik Peiniger</dc:creator>
  <cp:lastModifiedBy>Frederik Peiniger</cp:lastModifiedBy>
  <cp:revision>1</cp:revision>
  <dcterms:created xsi:type="dcterms:W3CDTF">2019-04-12T07:16:33Z</dcterms:created>
  <dcterms:modified xsi:type="dcterms:W3CDTF">2019-04-12T07:16:38Z</dcterms:modified>
</cp:coreProperties>
</file>