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thaipbs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3</c:v>
                </c:pt>
                <c:pt idx="8">
                  <c:v>4</c:v>
                </c:pt>
                <c:pt idx="9">
                  <c:v>6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8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6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7</c:v>
                </c:pt>
                <c:pt idx="27">
                  <c:v>9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A2-4119-91FD-6094A5E406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thairath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</c:v>
                </c:pt>
                <c:pt idx="1">
                  <c:v>9</c:v>
                </c:pt>
                <c:pt idx="2">
                  <c:v>8</c:v>
                </c:pt>
                <c:pt idx="3">
                  <c:v>12</c:v>
                </c:pt>
                <c:pt idx="4">
                  <c:v>13</c:v>
                </c:pt>
                <c:pt idx="5">
                  <c:v>11</c:v>
                </c:pt>
                <c:pt idx="6">
                  <c:v>8</c:v>
                </c:pt>
                <c:pt idx="7">
                  <c:v>11</c:v>
                </c:pt>
                <c:pt idx="8">
                  <c:v>11</c:v>
                </c:pt>
                <c:pt idx="9">
                  <c:v>8</c:v>
                </c:pt>
                <c:pt idx="10">
                  <c:v>7</c:v>
                </c:pt>
                <c:pt idx="11">
                  <c:v>9</c:v>
                </c:pt>
                <c:pt idx="12">
                  <c:v>7</c:v>
                </c:pt>
                <c:pt idx="13">
                  <c:v>10</c:v>
                </c:pt>
                <c:pt idx="14">
                  <c:v>12</c:v>
                </c:pt>
                <c:pt idx="15">
                  <c:v>8</c:v>
                </c:pt>
                <c:pt idx="16">
                  <c:v>7</c:v>
                </c:pt>
                <c:pt idx="17">
                  <c:v>5</c:v>
                </c:pt>
                <c:pt idx="18">
                  <c:v>7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10</c:v>
                </c:pt>
                <c:pt idx="23">
                  <c:v>6</c:v>
                </c:pt>
                <c:pt idx="24">
                  <c:v>6</c:v>
                </c:pt>
                <c:pt idx="25">
                  <c:v>11</c:v>
                </c:pt>
                <c:pt idx="26">
                  <c:v>8</c:v>
                </c:pt>
                <c:pt idx="27">
                  <c:v>11</c:v>
                </c:pt>
                <c:pt idx="28">
                  <c:v>9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A2-4119-91FD-6094A5E406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voicetv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A2-4119-91FD-6094A5E406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springnews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</c:v>
                </c:pt>
                <c:pt idx="1">
                  <c:v>13</c:v>
                </c:pt>
                <c:pt idx="2">
                  <c:v>6</c:v>
                </c:pt>
                <c:pt idx="3">
                  <c:v>4</c:v>
                </c:pt>
                <c:pt idx="4">
                  <c:v>10</c:v>
                </c:pt>
                <c:pt idx="5">
                  <c:v>14</c:v>
                </c:pt>
                <c:pt idx="6">
                  <c:v>9</c:v>
                </c:pt>
                <c:pt idx="7">
                  <c:v>11</c:v>
                </c:pt>
                <c:pt idx="8">
                  <c:v>15</c:v>
                </c:pt>
                <c:pt idx="9">
                  <c:v>9</c:v>
                </c:pt>
                <c:pt idx="10">
                  <c:v>5</c:v>
                </c:pt>
                <c:pt idx="11">
                  <c:v>9</c:v>
                </c:pt>
                <c:pt idx="12">
                  <c:v>12</c:v>
                </c:pt>
                <c:pt idx="13">
                  <c:v>12</c:v>
                </c:pt>
                <c:pt idx="14">
                  <c:v>14</c:v>
                </c:pt>
                <c:pt idx="15">
                  <c:v>15</c:v>
                </c:pt>
                <c:pt idx="16">
                  <c:v>5</c:v>
                </c:pt>
                <c:pt idx="17">
                  <c:v>9</c:v>
                </c:pt>
                <c:pt idx="18">
                  <c:v>7</c:v>
                </c:pt>
                <c:pt idx="19">
                  <c:v>15</c:v>
                </c:pt>
                <c:pt idx="20">
                  <c:v>15</c:v>
                </c:pt>
                <c:pt idx="21">
                  <c:v>17</c:v>
                </c:pt>
                <c:pt idx="22">
                  <c:v>13</c:v>
                </c:pt>
                <c:pt idx="23">
                  <c:v>3</c:v>
                </c:pt>
                <c:pt idx="24">
                  <c:v>12</c:v>
                </c:pt>
                <c:pt idx="25">
                  <c:v>14</c:v>
                </c:pt>
                <c:pt idx="26">
                  <c:v>12</c:v>
                </c:pt>
                <c:pt idx="27">
                  <c:v>17</c:v>
                </c:pt>
                <c:pt idx="28">
                  <c:v>20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A2-4119-91FD-6094A5E406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pptvhd36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01.11.2018</c:v>
                </c:pt>
                <c:pt idx="1">
                  <c:v>02.11.2018</c:v>
                </c:pt>
                <c:pt idx="2">
                  <c:v>03.11.2018</c:v>
                </c:pt>
                <c:pt idx="3">
                  <c:v>04.11.2018</c:v>
                </c:pt>
                <c:pt idx="4">
                  <c:v>05.11.2018</c:v>
                </c:pt>
                <c:pt idx="5">
                  <c:v>06.11.2018</c:v>
                </c:pt>
                <c:pt idx="6">
                  <c:v>07.11.2018</c:v>
                </c:pt>
                <c:pt idx="7">
                  <c:v>08.11.2018</c:v>
                </c:pt>
                <c:pt idx="8">
                  <c:v>09.11.2018</c:v>
                </c:pt>
                <c:pt idx="9">
                  <c:v>10.11.2018</c:v>
                </c:pt>
                <c:pt idx="10">
                  <c:v>11.11.2018</c:v>
                </c:pt>
                <c:pt idx="11">
                  <c:v>12.11.2018</c:v>
                </c:pt>
                <c:pt idx="12">
                  <c:v>13.11.2018</c:v>
                </c:pt>
                <c:pt idx="13">
                  <c:v>14.11.2018</c:v>
                </c:pt>
                <c:pt idx="14">
                  <c:v>15.11.2018</c:v>
                </c:pt>
                <c:pt idx="15">
                  <c:v>16.11.2018</c:v>
                </c:pt>
                <c:pt idx="16">
                  <c:v>17.11.2018</c:v>
                </c:pt>
                <c:pt idx="17">
                  <c:v>18.11.2018</c:v>
                </c:pt>
                <c:pt idx="18">
                  <c:v>19.11.2018</c:v>
                </c:pt>
                <c:pt idx="19">
                  <c:v>20.11.2018</c:v>
                </c:pt>
                <c:pt idx="20">
                  <c:v>21.11.2018</c:v>
                </c:pt>
                <c:pt idx="21">
                  <c:v>22.11.2018</c:v>
                </c:pt>
                <c:pt idx="22">
                  <c:v>23.11.2018</c:v>
                </c:pt>
                <c:pt idx="23">
                  <c:v>24.11.2018</c:v>
                </c:pt>
                <c:pt idx="24">
                  <c:v>25.11.2018</c:v>
                </c:pt>
                <c:pt idx="25">
                  <c:v>26.11.2018</c:v>
                </c:pt>
                <c:pt idx="26">
                  <c:v>27.11.2018</c:v>
                </c:pt>
                <c:pt idx="27">
                  <c:v>28.11.2018</c:v>
                </c:pt>
                <c:pt idx="28">
                  <c:v>29.11.2018</c:v>
                </c:pt>
                <c:pt idx="29">
                  <c:v>30.11.2018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8</c:v>
                </c:pt>
                <c:pt idx="1">
                  <c:v>5</c:v>
                </c:pt>
                <c:pt idx="2">
                  <c:v>6</c:v>
                </c:pt>
                <c:pt idx="3">
                  <c:v>27</c:v>
                </c:pt>
                <c:pt idx="4">
                  <c:v>5</c:v>
                </c:pt>
                <c:pt idx="5">
                  <c:v>7</c:v>
                </c:pt>
                <c:pt idx="6">
                  <c:v>5</c:v>
                </c:pt>
                <c:pt idx="7">
                  <c:v>7</c:v>
                </c:pt>
                <c:pt idx="8">
                  <c:v>15</c:v>
                </c:pt>
                <c:pt idx="9">
                  <c:v>7</c:v>
                </c:pt>
                <c:pt idx="10">
                  <c:v>22</c:v>
                </c:pt>
                <c:pt idx="11">
                  <c:v>12</c:v>
                </c:pt>
                <c:pt idx="12">
                  <c:v>5</c:v>
                </c:pt>
                <c:pt idx="13">
                  <c:v>6</c:v>
                </c:pt>
                <c:pt idx="14">
                  <c:v>13</c:v>
                </c:pt>
                <c:pt idx="15">
                  <c:v>10</c:v>
                </c:pt>
                <c:pt idx="16">
                  <c:v>5</c:v>
                </c:pt>
                <c:pt idx="17">
                  <c:v>15</c:v>
                </c:pt>
                <c:pt idx="18">
                  <c:v>32</c:v>
                </c:pt>
                <c:pt idx="19">
                  <c:v>4</c:v>
                </c:pt>
                <c:pt idx="20">
                  <c:v>4</c:v>
                </c:pt>
                <c:pt idx="21">
                  <c:v>16</c:v>
                </c:pt>
                <c:pt idx="22">
                  <c:v>6</c:v>
                </c:pt>
                <c:pt idx="23">
                  <c:v>4</c:v>
                </c:pt>
                <c:pt idx="24">
                  <c:v>18</c:v>
                </c:pt>
                <c:pt idx="25">
                  <c:v>16</c:v>
                </c:pt>
                <c:pt idx="26">
                  <c:v>6</c:v>
                </c:pt>
                <c:pt idx="27">
                  <c:v>8</c:v>
                </c:pt>
                <c:pt idx="28">
                  <c:v>16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A2-4119-91FD-6094A5E40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574944"/>
        <c:axId val="301684744"/>
      </c:lineChart>
      <c:catAx>
        <c:axId val="2615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84744"/>
        <c:crosses val="autoZero"/>
        <c:auto val="1"/>
        <c:lblAlgn val="ctr"/>
        <c:lblOffset val="100"/>
        <c:noMultiLvlLbl val="0"/>
      </c:catAx>
      <c:valAx>
        <c:axId val="30168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57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1B80-333D-455D-BDD2-A926D927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News Instagram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F95137-775A-4782-8707-E072153AF0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269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09CBF-A06A-44E1-9619-F3F043086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01.11.2018 - 30.11.2018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ABDBB-B168-45EA-B6D2-4DC5D1D50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334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News Instagram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News Instagram Group</dc:title>
  <dc:creator>Administrator</dc:creator>
  <cp:lastModifiedBy>Administrator</cp:lastModifiedBy>
  <cp:revision>1</cp:revision>
  <dcterms:created xsi:type="dcterms:W3CDTF">2018-12-03T03:29:10Z</dcterms:created>
  <dcterms:modified xsi:type="dcterms:W3CDTF">2018-12-03T03:29:19Z</dcterms:modified>
</cp:coreProperties>
</file>