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ordia New" panose="020B0304020202020204" pitchFamily="34" charset="-34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234BE-20F3-4C40-874D-94E9666D4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33B7C0-3741-422C-8D48-B02550BF4F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9622592"/>
              </p:ext>
            </p:extLst>
          </p:nvPr>
        </p:nvGraphicFramePr>
        <p:xfrm>
          <a:off x="457200" y="1731963"/>
          <a:ext cx="8841229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26682584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9181729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0948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8369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00824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87576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18117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28972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90301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90229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73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843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2924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83285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374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1751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3103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61901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6315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0967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5488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39467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74710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90973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67618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38989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98783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9618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405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2F3697-1ED1-44D0-867D-3F244D0D3B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1799127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20636-333D-46E3-93B1-B4C72597F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8D83B0-574D-44CA-91DB-F5AC06032E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46240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54032183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44792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3007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218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78768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88005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48999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84067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01162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90872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1774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2756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7919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4807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25372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2772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528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3941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8108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9540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839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96962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68614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20128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3389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30512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59439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4754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875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- 2018-10-31 23:46:04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ปัญหาหนี้นอกระบบที่ในขณะนี้กำลังเห็นปฏิบัติการของเจ้าหน้าที่อย่างเข้มข้นในภาคอีสาน ลูกหนี้หลายรายกำลังจะมีชีวิตใหม่ บางคนตัดใจไปนานกว่า 20 ปี วันนี้ก็ได้รับโฉนดคืน
.
อย่างกรณีที่คุณผู้ชมกำลังจะได้ชม เป็นชาวสกลนคร ที่มีเจ้าหนี้อยู่อุดรธานี ที่ผ่านมาชำระแต่ดอกเบี้ย แล้วเจ้าหนี้ก็หายไป แต่เมื่อเจ้าหน้าที่เข้าไปยึดทรัพย์ ทำให้วันนี้เธอกลับเข้าไปในบ้านของตัวเองได้อีกครั้ง ชวนติดตามในคอมลัมภ์ "แก้หนี้นอกระบบ"
#ข่าวค่ำมิติใหม่ทั่วไทย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https://scontent.xx.fbcdn.net/v/t15.5256-10/s720x720/43157775_194866928057138_7944879093105819648_n.jpg?_nc_cat=103&amp;_nc_ht=scontent.xx&amp;oh=b5fdd87ffef2b6d872bab480c4f34c6d&amp;oe=5CA0A7A2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2.7338 %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297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31B3FB-7340-444A-B635-21F538A872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4121426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194E4-62E0-4D4B-AF4B-24343CA26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594FD7-5715-4AF6-B578-4A8DE8E1C7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63805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478576596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445249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3039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8650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02794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35696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7126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26666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05493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50839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13574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19942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0313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534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81341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08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92853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52550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79404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74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9217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11833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12821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47275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2025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89349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05532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216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439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- 2018-10-31 23:46:04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ปัญหาหนี้นอกระบบที่ในขณะนี้กำลังเห็นปฏิบัติการของเจ้าหน้าที่อย่างเข้มข้นในภาคอีสาน ลูกหนี้หลายรายกำลังจะมีชีวิตใหม่ บางคนตัดใจไปนานกว่า 20 ปี วันนี้ก็ได้รับโฉนดคืน
.
อย่างกรณีที่คุณผู้ชมกำลังจะได้ชม เป็นชาวสกลนคร ที่มีเจ้าหนี้อยู่อุดรธานี ที่ผ่านมาชำระแต่ดอกเบี้ย แล้วเจ้าหนี้ก็หายไป แต่เมื่อเจ้าหน้าที่เข้าไปยึดทรัพย์ ทำให้วันนี้เธอกลับเข้าไปในบ้านของตัวเองได้อีกครั้ง ชวนติดตามในคอมลัมภ์ "แก้หนี้นอกระบบ"
#ข่าวค่ำมิติใหม่ทั่วไทย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https://scontent.xx.fbcdn.net/v/t15.5256-10/s720x720/43157775_194866928057138_7944879093105819648_n.jpg?_nc_cat=103&amp;_nc_ht=scontent.xx&amp;oh=b5fdd87ffef2b6d872bab480c4f34c6d&amp;oe=5CA0A7A2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2.7338 %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0905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D3475E-0F3E-45B2-BE47-7B440F05D8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2029482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1876D-5526-429A-A77E-0C96DA4C7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73BF0C-7305-4A57-AB1F-BDD3B8F789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18863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08987661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377809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3753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23089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42405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87341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88790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33226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58501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50526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73948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0045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8255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6114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610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9813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502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7381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19507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0628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5795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53295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30613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61067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33474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63865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3375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4357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413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- 2018-10-31 23:30:00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กรมควบคุมมลพิษจัดฝึกอบรมข้าราชการในการดำเนินงานลดและคัดแยกขยะมูลฝอย ตั้งเป้าลดขยะพลาสติกในหน่วยงานภาครัฐ 11,225 ตันต่อปี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ThaiPBSnews #ThaiPBS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https://external.xx.fbcdn.net/safe_image.php?w=720&amp;h=720&amp;url=http%3A%2F%2Fnews.thaipbs.or.th%2Fmedia%2FG0DL5oPyrtt5HBAi4AIJh6oYi2lLmCUtmoHWbJ0jDGyHloV6PsnEw6.jpg&amp;cfs=1&amp;_nc_hash=AQDWV14OMdNdOoNi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136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417D05-AD7E-4D5B-9EEB-1C80CA482E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3269809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50275-5B43-49F3-A209-00D1C69F4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C12C54-14EC-4B07-B5FF-33621A9E66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555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35932136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4071104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4219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4902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9308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77154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14953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12117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2595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59183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02369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81608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9367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9300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08143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659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7588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4711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06705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5599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2507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98934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5629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3205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3591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78147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09060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8632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550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- 2018-10-31 23:15:00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สนช.เดินหน้ากฎหมาย "ภาษีที่ดิน" คาดบังคับใช้ปี 2563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ThaiPBSnews #ThaiPBS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https://external.xx.fbcdn.net/safe_image.php?d=AQDd1rnoxre7wdfP&amp;w=720&amp;h=720&amp;url=http%3A%2F%2Fnews.thaipbs.or.th%2Fmedia%2FG0DL5oPyrtt5HBAi4AIJh6m5BjXKFdH95YYyEGeCyd3ypilrwHOG4z.jpg&amp;cfs=1&amp;_nc_hash=AQBpI8z1dCS4hZaW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4.1472 %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352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72BD68-AED5-4D4C-9958-D4F7320131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89590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A5AE0-E6A3-4354-8883-D6A0439F0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5BBFBB-117C-4DD8-83D7-89D86B767F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96584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7223614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0111598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4194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66897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03551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82783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23125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05800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73347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33092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23071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915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1657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5163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84927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10842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8203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850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76479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4817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08888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05220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64399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12553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4546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167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74904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8027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14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- 2018-10-31 23:00:00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เมื่อสังเกตเห็นมดกำลังขนย้ายไข่ บางคนมักจะบอกว่า ฝนกำลังจะตก เรื่องนี้เป็นความจริงหรือไม่ แล้วมดรับรู้ได้อย่างไรว่ากำลังจะเกิดอะไรขึ้น มา #รู้เท่ารู้ทัน ไปพร้อมกันค่ะ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📌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ชมย้อนหลัง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https://program.thaipbs.or.th/Rutan/episodes/56500 #ThaiPBS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https://scontent.xx.fbcdn.net/v/t15.5256-10/s720x720/43785098_747089315654026_3154795680984203264_n.jpg?_nc_cat=109&amp;_nc_ht=scontent.xx&amp;oh=6c1f165759e0a4c5a31b631d070e86a2&amp;oe=5C70397F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3.0747 %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8292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62C895-F301-42E8-9455-073A445D87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593919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C8F3C-7443-400C-B0EE-BF5B771E6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A5FE5C-2C88-4BD5-A31B-CBA674825E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10691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107231422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59772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7917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2289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75949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41001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43599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06710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37500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90564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55183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904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5573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9129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94876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0374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6761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0644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61238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393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95645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61427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06188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68010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90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23884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1059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635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071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- 2018-10-31 22:30:01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ชวนเข้าครัวทำเมนูเด็ดกับเจมี่ ทั้ง แกงกะหรี่ปลา ถั่วอบกับขนมปังรสชีส ก๋วยเตี๋ยวซุปเนื้อ ที่ทำให้คุณทั้งอร่อยและประหยัดเงินในกระเป๋า ในรายการ #โลกหลากมิติ คืนนี้ (1 พ.ย. 61) เวลา 23.00 น. ทาง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www.thaipbs.or.th/Loklakmiti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https://scontent.xx.fbcdn.net/v/t1.0-9/45198457_10161320126425085_7027859672254119936_n.jpg?_nc_cat=104&amp;_nc_ht=scontent.xx&amp;oh=20857d6fa8ee4388000d8d0930f534d2&amp;oe=5C6CA37F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3692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EE8941-677D-42CB-9C66-C6DA3EBE66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1581740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4C70E-D2D6-45EB-8503-6E435F42B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59890F-2D20-4206-9B0D-8886B5DD33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412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207878770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4088122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1759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4805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25577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53802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78799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50788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66952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32342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6111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008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02653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11456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11238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0082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4040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74968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41330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733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7872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73822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39102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69500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1610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68779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24045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5560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946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- 2018-10-31 22:29:27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คุณคิดว่า.. อะไรคือเสน่ห์ของอาหารไทยที่ทำให้ต่างชาติชื่นชอบ? มาร่วมแสดงความคิดเห็นกันในรายการ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EastView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ทรรศนะบูรพา
ตอน ครัวไทยไปครัวโลก (อินโดนีเซีย - ไทย) ตอนนี้ได้เลยค่ะ คลิก &gt;&gt;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www.facebook.com/ThaiPBSFan/videos/2187434084603057/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https://scontent.xx.fbcdn.net/v/t15.5256-10/s720x720/43714555_2187448124601653_6047053862433456128_n.jpg?_nc_cat=109&amp;_nc_ht=scontent.xx&amp;oh=ea15a4200ea10f227818881c18a5cee1&amp;oe=5CA99867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0992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E14B6B-0695-43F0-92AB-B5F6134789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2811843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FDDCC-217B-42BF-8C01-CFD0A3932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053841-A91E-4719-A511-784390378D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19345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857767115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7614556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49341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1673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24728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49318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42619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40041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56358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44162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26641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0784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3186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358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87736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9383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7074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4578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67117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8227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3716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8997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66490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24152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589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88384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18727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84506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764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- 2018-10-31 22:22:45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https://scontent.xx.fbcdn.net/v/t15.5256-10/s720x720/43738857_1936815129947899_467008978258231296_n.jpg?_nc_cat=105&amp;_nc_ht=scontent.xx&amp;oh=e16382685f35516382000010aea8851a&amp;oe=5C9D6051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111.5979 %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4607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FA87EF-F9EF-4FB3-A8C6-B0D63B6101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1564188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14AD8-2DA9-4962-8A39-E08FA578A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7A2F53-3D2F-417D-B8B2-9DBBABEE88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4305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161635102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6893039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2827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1105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31605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27497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74474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27768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8742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82262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3664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444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1956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52477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46943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8217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7280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7981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72752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15945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8207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39814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73132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92206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4059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02726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89610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5690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037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- 2018-10-31 22:10:45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ตามมาดูวิธีการทำน้ำบูดู ของแท้จากปักใต้บ้านเรา
[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Live] #EastView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ทรรศนะบูรพา  22.00-22.55 น. (31 ต.ค. 61)
...เรียนรู้กระบวนการสรรค์สร้างเมนูอาหารไทยแท้ที่ได้รับการยอมรับจากทั่วโลก และเรื่องราวของครัวไทยสู่สากล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ช่องหมายเลข3
•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YoutubeLive : http://youtu.be/MjiO5Iv_o3c
•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ชมสดออนไลน์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www.thaipbs.or.th/live 
•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ชมย้อนหลัง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www.thaipbs.or.th/EastView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https://scontent.xx.fbcdn.net/v/t15.5256-10/s720x720/43714555_2187448124601653_6047053862433456128_n.jpg?_nc_cat=109&amp;_nc_ht=scontent.xx&amp;oh=ea15a4200ea10f227818881c18a5cee1&amp;oe=5CA99867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2.3799 %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4719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1377DB-2CD8-42CF-A016-FA5CA7F8F1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1815193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CA6F1-17AA-46D8-A0A5-5377F5565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EDF4E3-453D-427A-A2B5-0066462B51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142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613313518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91986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04298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3403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09428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5222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39836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44931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10451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2669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53164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4925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9533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8393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78264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2436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8851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7214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92115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7128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08819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3807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38290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6675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5600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00150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65996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163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746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- 2018-10-31 22:04:54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https://scontent.xx.fbcdn.net/v/t1.0-9/p720x720/45070659_1952758504816522_646589845895905280_n.jpg?_nc_cat=111&amp;_nc_ht=scontent.xx&amp;oh=ae69a9d1dbbab7764722f2ac76980acf&amp;oe=5C9C1B76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49.2171 %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330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FA46DF-72E4-418D-9170-E6EDB6B0CE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678308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165F6-8A2E-437D-9BC2-7A03F3D6E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025BD1-B45B-4040-A403-1C80940B1D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93065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188792507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252767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83587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080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07160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43465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45955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39856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46815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28175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19104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4012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4806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7516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19923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1879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3106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35299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74764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0815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7980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36854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95529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71848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47422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59586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84515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6411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835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- 2018-10-31 22:00:01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มาเอาใจช่วยกันว่าสุนัข 3 ตัวไหนที่จะถูกเลือกให้ไปฝึกต่อที่โรงเรียนการบิน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📌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ชมย้อนหลัง #ท่องโลกกว้าง : เจ้าตูบยอดนักบิน ตอนที่ 5 ได้ตั้งแต่วันที่ 31 ต.ค. - 30 พ.ย. 61 ทาง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https://program.thaipbs.or.th/Tonglokkwang/episodes/56523 #ThaiPBS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9343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CF53AE-D79B-4C94-AF43-51FEA3471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1815467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976D3-5516-4F99-A950-4C4F65F22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2EAE1E-77DD-4759-93F8-0C7D0DEDBF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63688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781362326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040237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3903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70118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2316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361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10742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51453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11187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96056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66075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31949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3403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4171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04197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86581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8763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74122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7517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2353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4976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62683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17073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32319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249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3873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77193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7850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05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- 2018-10-31 21:58:53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[Live] #EastView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ทรรศนะบูรพา  22.00-22.55 น. (31 ต.ค. 61)
...เรียนรู้กระบวนการสรรค์สร้างเมนูอาหารไทยแท้ที่ได้รับการยอมรับจากทั่วโลก และเรื่องราวของครัวไทยสู่สากล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ช่องหมายเลข3
•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YoutubeLive : http://youtu.be/MjiO5Iv_o3c
•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ชมสดออนไลน์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www.thaipbs.or.th/live 
•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ชมย้อนหลัง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www.thaipbs.or.th/EastView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https://scontent.xx.fbcdn.net/v/t15.5256-10/s720x720/43714555_2187448124601653_6047053862433456128_n.jpg?_nc_cat=109&amp;_nc_ht=scontent.xx&amp;oh=ea15a4200ea10f227818881c18a5cee1&amp;oe=5CA99867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10.7555 %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538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D464B7-4353-48ED-846C-C1D7CBFB19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6729454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DB6E9-11AC-4E8F-BA24-3CB47ECD4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121C94-13F1-4339-B7A9-AE3F761B1D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50778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97288509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653137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282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83471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12273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78187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19517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4572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31063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41243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06645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2093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0896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899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13159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399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2155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3803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33645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02236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5451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5599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29121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04235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5673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3000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28554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0630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054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- 2018-10-31 21:45:00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เริ่มเห็นแนวทางที่ชัดเจน ประเด็นการแก้ปัญหาขยะบนเกาะสมุย เมื่อท้องถิ่นรับปากจะเร่งดำเนินการนำขยะตกค้างกว่า 300,000 ตัน ไปกำจัดนอกพื้นที่ภายในสิ้นปีนี้ ขณะที่ รมว.มหาดไทย เน้นย้ำให้ทุกภาคส่วนร่วมกันคัดแยกขยะเพื่อลดปัญหาจากต้นทาง #ข่าวค่ำมิติใหม่ทั่วไทย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https://scontent.xx.fbcdn.net/v/t15.5256-10/s720x720/42770830_1953414128076358_7512667132425928704_n.jpg?_nc_cat=110&amp;_nc_ht=scontent.xx&amp;oh=33598686974837be98169e654b23b69d&amp;oe=5C66C23A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6.9620 %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1993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091D69-732D-4EF8-99A1-D255DCC2B6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4341358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B30C4-82B9-48BC-A367-9772A3EE0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211815-6BDA-46D8-91D9-5C5349F2A2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63481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116836217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048521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0238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84807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7355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827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94485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71968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07591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64173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68188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5497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183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9887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5847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3606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8014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1402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57810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51203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45677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21263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43188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57450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6650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71662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94764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118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352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- 2018-10-31 21:43:18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https://scontent.xx.fbcdn.net/v/t15.5256-10/p720x720/43892529_2077859102525845_2209454434033860608_n.jpg?_nc_cat=101&amp;_nc_ht=scontent.xx&amp;oh=de471db8deda58e002ee9bb8ede38f2c&amp;oe=5CA187F2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14.1442 %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8779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C54EA1-B87E-4F16-8FAF-DD46EFE40E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41101677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562BE-AEF1-4DA0-A80A-1F8D43B10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4C4568-4E55-4712-9ED7-890312FE3E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43953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098526687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759540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89471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0838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74791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25577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32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04528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25495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33494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50136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66883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92232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7801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86785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35618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4349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7650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33170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30951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2546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40240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55451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07214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96484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06941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58475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4147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568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- 2018-10-31 21:38:00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เที่ยวบินดีเลย์หลายเส้นทาง ทำให้การบินไทยถูกตั้งคำถามว่า เกิดอะไรขึ้นกับคุณภาพการบริการ สวนทางกับแผนยุทธศาสตร์ที่ต้องการจะเป็นสายการบินระดับพรีเมียม ล่าสุดประธานบอร์ดการบินไทย อธิบายเพิ่มเติมว่าปัญหานี้กำลังเกิดขึ้นกับสายการบินทั่วโลกที่ใช้เครื่องยนต์โรลส์-รอยซ์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https://scontent.xx.fbcdn.net/v/t15.5256-10/s720x720/43012514_276821476281690_2652142163546079232_n.jpg?_nc_cat=107&amp;_nc_ht=scontent.xx&amp;oh=1bf73cc3fba5cf85861817bd690ea4ac&amp;oe=5C9ED43F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4.4247 %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7813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E54115-079C-46AB-A447-6BD448F259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12592269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EB894-7E1B-48EE-BCDB-4199BACFE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AA0566-DCF5-4252-BE39-18A1B6C474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19318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756562041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012223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467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0077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50955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36942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86957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33664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30632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51478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79378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9436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8401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53976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03273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2691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6257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0858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16209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4466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40169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51142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02593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09745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3602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81958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51566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8268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716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- 2018-10-31 21:30:00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ชาวสวนที่ อ.สากเหล็ก จ.พิจิตร ปลื้มกับผลผลิตมะขามยักษ์ติดฝักดกเต็มต้น หลังปลูกได้ 2 ปีกว่า #ทุกทิศทั่วไทย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https://scontent.xx.fbcdn.net/v/t15.5256-10/43034846_197937524439782_3408903735970103296_n.jpg?_nc_cat=101&amp;_nc_ht=scontent.xx&amp;oh=489189cb29d962c4943ba51b4eee93ef&amp;oe=5C9E0189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3.6191 %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9693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D04D41-C770-480A-A446-16ED5227D6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30838104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EB20E-564B-408C-84E8-D92806802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18FF9A-FE3C-488A-9204-FA29163DD7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40334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723942861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086167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46002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1828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86784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36263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11459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02084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01396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7618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78441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1359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8743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72044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12588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9464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4157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2162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14615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3721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6191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49740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80697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49582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5548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07766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71813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5640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633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- 2018-10-31 21:28:19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สงสัย...
จานนี้เรียก "น้ำปลาพริก" หรือ "พริกน้ำปลา" ?
.
ติดตามเรื่องราวของอาหารไทยและเทคโนโลยีที่ช่วยทำให้อาหารไทยดังไกลไปทั่วโลก ใน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EastView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ทรรศนะบูรพา ตอน ครัวไทยไปครัวโลก (อินโดนีเซีย - ไทย) คืนนี้ (31 ต.ค.61) เวลา 22.00 น.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ช่องหมายเลข3 
ชมสด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www.thaipbs.or.th/live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หรือ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LIVE: www.facebook.com/ThaiPBSFan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ชมย้อนหลัง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www.thaipbs.or.th/Eastview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https://scontent.xx.fbcdn.net/v/t1.0-9/s720x720/45206625_10161319726105085_6852023019666145280_n.jpg?_nc_cat=100&amp;_nc_ht=scontent.xx&amp;oh=35d5ad6abdfa08ff08889835aa4d9fe3&amp;oe=5CA46E72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21.1153 %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9436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5AA251-F94C-42F6-925E-B516D9BF3B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21786756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08D0D-1D64-4FEB-A8B0-795030CBD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CC7ED7-2EFE-4F8E-9393-C3C05997E8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86684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515863155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591024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65708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240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2527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13699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07896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58109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72124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72003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75012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8326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3000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1857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06241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3241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1527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9518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05308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9586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4829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49012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7037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58403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8765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47464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96030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1879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958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- 2018-10-31 21:23:00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ผู้เชี่ยวชาญวิเคราะห์เหตุ ฮ. ของ "วิชัย" เสียหลักตกใกล้สนามคิง เพาเวอร์ ประเทศอังกฤษ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ThaiPBSnews #ThaiPBS #VichaiSrivaddhanaprabha #LCFC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https://external.xx.fbcdn.net/safe_image.php?d=AQBz9qUr2dzjHpCL&amp;w=720&amp;h=720&amp;url=http%3A%2F%2Fnews.thaipbs.or.th%2Fmedia%2FG0DL5oPyrtt5HBAi4AIJh6kFvxniq38y8o7qKMQaiXCxlSBEjA5bqm.jpg&amp;cfs=1&amp;_nc_hash=AQCcmoIegCYmDUwQ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10.2011 %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9686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BB52E9-BB6D-4102-8904-60FE2D0281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3125646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D4758-525B-4EF1-AD84-5019F5CE9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DAA5EC-BB24-4EE7-B0FE-E734D6D296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67330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782833013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847114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64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94709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09973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32747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04214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88448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56325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26618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85918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3018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16035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3408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68113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6029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8972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9671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41542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5401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3440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21047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85528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33892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9082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14833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58349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3548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369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- 2018-10-31 21:15:00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ไทยเท่ เสน่ห์ไทย อาหารไทย-ครัวไทยไปไกลทั่วโลก ไปสำรวจและเรียนรู้กระบวนการสรรค์สร้างเมนูอาหารไทยที่ได้รับการยอมรับจากทั่วโลก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📌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ติดตามชม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EastView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ทรรศนะบูรพา ตอน ครัวไทยไปครัวโลก (ไทย-อินโดนีเซีย) คืนนี้ 31 ต.ค. 61 เวลา 22.00 น.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ช่องหมายเลข3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www.thaipbs.or.th/EastView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https://scontent.xx.fbcdn.net/v/t15.5256-10/s720x720/43836324_320995538697763_8821569492602585088_n.jpg?_nc_cat=111&amp;_nc_ht=scontent.xx&amp;oh=a1e2af734d7e7012c20f96bf23453241&amp;oe=5CAA8E24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6.2630 %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655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D90107-BAB7-4C3F-B331-2526AD11A7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13141921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75860-365E-4AF7-A3CB-E3239DE24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29823A-CCB8-45E0-99B5-D21E641522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77069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927526274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301307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9780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4187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87239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73332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10139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6655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11884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50584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55424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36530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0157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9440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78406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3689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7939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5858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9156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6254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6432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46352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73563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3109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12287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67549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67914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2140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916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- 2018-10-31 21:13:31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https://scontent.xx.fbcdn.net/v/t15.5256-10/s720x720/43403495_322670455190785_268449625097109504_n.jpg?_nc_cat=111&amp;_nc_ht=scontent.xx&amp;oh=3004208320e2be7ebdadd51ca5494424&amp;oe=5C681045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30.3675 %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4467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C595A0-393B-456D-8860-66E78880DE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37433342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C0E1B-CBAD-46D0-8038-8BE396F5F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AAF996-0AA3-46F6-8EC3-96FC2BA625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15356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850268041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732882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13653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3194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54148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60230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42507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86757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50491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15523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19940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1285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2592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15201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8028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6490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8904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3837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41202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4091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2770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52686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22650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48870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76080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54928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5008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7380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030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- 2018-10-31 21:12:57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https://scontent.xx.fbcdn.net/v/t15.5256-10/s720x720/42885543_418922688640212_2070411967406800896_n.jpg?_nc_cat=100&amp;_nc_ht=scontent.xx&amp;oh=6d6649d08f2439dc7b63a93bc1fbf19b&amp;oe=5C698AA1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14.9141 %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052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B63D82-603F-42EE-A12B-E0AF9439B5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15647259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FD49D-F2B7-4743-9A33-73EED76EE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E9BC06-5A33-4DEA-837D-43A6F2A1E8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9804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238717835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9351449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6632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160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7759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16435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45647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64261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13939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76901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46860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1231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8450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9892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19611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83165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75953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4835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15163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0533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6175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80015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47727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31365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7202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37416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76111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626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794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- 2018-10-31 21:07:00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กรมที่ดิน ขีดเส้น 60 วันตรวจสอบที่ดิน "ภูขี้ไก่"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ThaiPBSnews #ThaiPBS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https://external.xx.fbcdn.net/safe_image.php?d=AQBtawku9yd3fMa4&amp;w=720&amp;h=720&amp;url=http%3A%2F%2Fnews.thaipbs.or.th%2Fmedia%2FG0DL5oPyrtt5HBAi4AIJh6lfPRF2a9UvAaZhe8sdxeqiJyHGRtlXn5.jpg&amp;cfs=1&amp;_nc_hash=AQDFFK3MtOcT7Of5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378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46D49B-79B8-4030-82A0-89F0B82B8E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31233859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A970C-5961-4D64-A5AA-D5574A5B7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A55B68-58EB-4FF3-AD77-BED84FB49E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16535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134799240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382765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14595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18998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17269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67806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40114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93527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32382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53017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88691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4008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8980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2653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88785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2080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825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45853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50701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6486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9100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18820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8796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77581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60971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05463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80148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5302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156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- 2018-10-31 21:00:03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นายพรชัย นุชปั้น อายุ 30 ปี สูงประมาณ 160 ซม. รูปร่างผอม มีอาการทางสมอง หายจาก จ.ปทุมธานี เมื่อวันที่ 1 กันยายน 2561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📌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หากผู้ใดพบเจอสามารถแจ้งได้ที่เบอร์ 02-790-2111 #ศูนย์คนหาย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https://scontent.xx.fbcdn.net/v/t15.5256-10/s720x720/43785692_323834178427808_942100006930743296_n.jpg?_nc_cat=105&amp;_nc_ht=scontent.xx&amp;oh=ae59fb0628270329614707d69e0ed945&amp;oe=5C660774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741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8312A4-3DC5-4E48-ABF2-821522DD94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21696508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1216B-4098-496D-84F7-5780B7AA2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3161C4-335A-4535-B771-D5A4E545D9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93231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616751914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641050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2310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5619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82786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77432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46062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21447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78910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54525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73280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5122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639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9569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10391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7499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8678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5388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84887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11487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41691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80847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60923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64788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5131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04723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7718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6299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330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- 2018-10-31 20:56:53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เจาะลึกแต่ละช็อต จากภาพที่เดอะซันเผยแพร่ ตั้งแต่เฮลิคอปเตอร์ "วิชัย ศรีวัฒนประภา" ขึ้นถึงตก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📌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ติดตามชม #ที่นี่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คืนนี้ (31 ต.ค. 61) 21.10 น. ทาง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ช่องหมายเลข3 หรือชมสดออนไลน์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https://scontent.xx.fbcdn.net/v/t15.5256-10/s720x720/43709325_2171938753072805_6661122439302348800_n.jpg?_nc_cat=105&amp;_nc_ht=scontent.xx&amp;oh=1b1cfe9c05b32487f4f5903757c8088c&amp;oe=5C700C10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4.1150 %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7348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A24FF9-EE3B-4D39-89B7-9FD7981F41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38619395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B3186-1D22-4E80-8C3A-CC6716732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0665F2-5883-4070-90CC-DF2E8EF8EB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12101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710487095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2701754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6272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1367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53905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18826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36277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22687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96560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81956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06898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6324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2364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1730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3660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64698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2024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6236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75189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9619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4924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69303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74207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47806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0942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30963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62237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398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170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- 2018-10-31 20:53:00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การฉีดวัคซีนป้องกันโรคหัดใน จ.ยะลา ไม่ใช่เรื่องง่าย แม้จะมีเหตุผลทางการแพทย์ แต่ชาวบ้านบางกลุ่มยังมีความเชื่อที่จะไม่รับวัคซีนทุกประเภท ทำให้ จนท.ต้องปรับวิธี เพื่อให้ป้องกันและหยุดการระบาดให้ได้มากที่สุด ติตดามจากรายงานคุณภัสรา จิกคำ #ข่าวค่ำมิติใหม่ทั่วไทย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https://scontent.xx.fbcdn.net/v/t15.5256-10/s720x720/43439854_322186218580945_4856395997774872576_n.jpg?_nc_cat=100&amp;_nc_ht=scontent.xx&amp;oh=2d4fa47ec81c244a7009e84e52218c2e&amp;oe=5C735FEC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5.0684 %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03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F8EF8D-6174-4875-B095-9A69D1E9BF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</p:spTree>
    <p:extLst>
      <p:ext uri="{BB962C8B-B14F-4D97-AF65-F5344CB8AC3E}">
        <p14:creationId xmlns:p14="http://schemas.microsoft.com/office/powerpoint/2010/main" val="12832795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35</TotalTime>
  <Words>3490</Words>
  <Application>Microsoft Office PowerPoint</Application>
  <PresentationFormat>On-screen Show (4:3)</PresentationFormat>
  <Paragraphs>1455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Calibri</vt:lpstr>
      <vt:lpstr>Arial</vt:lpstr>
      <vt:lpstr>Cordia New</vt:lpstr>
      <vt:lpstr>quintly_template</vt:lpstr>
      <vt:lpstr>Facebook Own Posts Table | ThaiPBS - 1 of 26</vt:lpstr>
      <vt:lpstr>Facebook Own Posts Table | ThaiPBS - 2 of 26</vt:lpstr>
      <vt:lpstr>Facebook Own Posts Table | ThaiPBS - 3 of 26</vt:lpstr>
      <vt:lpstr>Facebook Own Posts Table | ThaiPBS - 4 of 26</vt:lpstr>
      <vt:lpstr>Facebook Own Posts Table | ThaiPBS - 5 of 26</vt:lpstr>
      <vt:lpstr>Facebook Own Posts Table | ThaiPBS - 6 of 26</vt:lpstr>
      <vt:lpstr>Facebook Own Posts Table | ThaiPBS - 7 of 26</vt:lpstr>
      <vt:lpstr>Facebook Own Posts Table | ThaiPBS - 8 of 26</vt:lpstr>
      <vt:lpstr>Facebook Own Posts Table | ThaiPBS - 9 of 26</vt:lpstr>
      <vt:lpstr>Facebook Own Posts Table | ThaiPBS - 10 of 26</vt:lpstr>
      <vt:lpstr>Facebook Own Posts Table | ThaiPBS - 11 of 26</vt:lpstr>
      <vt:lpstr>Facebook Own Posts Table | ThaiPBS - 12 of 26</vt:lpstr>
      <vt:lpstr>Facebook Own Posts Table | ThaiPBS - 13 of 26</vt:lpstr>
      <vt:lpstr>Facebook Own Posts Table | ThaiPBS - 14 of 26</vt:lpstr>
      <vt:lpstr>Facebook Own Posts Table | ThaiPBS - 15 of 26</vt:lpstr>
      <vt:lpstr>Facebook Own Posts Table | ThaiPBS - 16 of 26</vt:lpstr>
      <vt:lpstr>Facebook Own Posts Table | ThaiPBS - 17 of 26</vt:lpstr>
      <vt:lpstr>Facebook Own Posts Table | ThaiPBS - 18 of 26</vt:lpstr>
      <vt:lpstr>Facebook Own Posts Table | ThaiPBS - 19 of 26</vt:lpstr>
      <vt:lpstr>Facebook Own Posts Table | ThaiPBS - 20 of 26</vt:lpstr>
      <vt:lpstr>Facebook Own Posts Table | ThaiPBS - 21 of 26</vt:lpstr>
      <vt:lpstr>Facebook Own Posts Table | ThaiPBS - 22 of 26</vt:lpstr>
      <vt:lpstr>Facebook Own Posts Table | ThaiPBS - 23 of 26</vt:lpstr>
      <vt:lpstr>Facebook Own Posts Table | ThaiPBS - 24 of 26</vt:lpstr>
      <vt:lpstr>Facebook Own Posts Table | ThaiPBS - 25 of 26</vt:lpstr>
      <vt:lpstr>Facebook Own Posts Table | ThaiPBS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4</cp:revision>
  <dcterms:created xsi:type="dcterms:W3CDTF">2018-12-02T09:26:50Z</dcterms:created>
  <dcterms:modified xsi:type="dcterms:W3CDTF">2018-12-02T10:02:32Z</dcterms:modified>
</cp:coreProperties>
</file>