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Sz cx="9144000" cy="6858000" type="screen4x3"/>
  <p:notesSz cx="6858000" cy="9144000"/>
  <p:embeddedFontLst>
    <p:embeddedFont>
      <p:font typeface="Calibri" panose="020F0502020204030204" pitchFamily="34" charset="0"/>
      <p:regular r:id="rId2"/>
      <p:bold r:id="rId3"/>
      <p:italic r:id="rId4"/>
      <p:boldItalic r:id="rId5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7" autoAdjust="0"/>
    <p:restoredTop sz="94692" autoAdjust="0"/>
  </p:normalViewPr>
  <p:slideViewPr>
    <p:cSldViewPr snapToGrid="0">
      <p:cViewPr varScale="1">
        <p:scale>
          <a:sx n="113" d="100"/>
          <a:sy n="113" d="100"/>
        </p:scale>
        <p:origin x="2040" y="108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font" Target="fonts/font2.fntdata"/><Relationship Id="rId7" Type="http://schemas.openxmlformats.org/officeDocument/2006/relationships/viewProps" Target="viewProps.xml"/><Relationship Id="rId2" Type="http://schemas.openxmlformats.org/officeDocument/2006/relationships/font" Target="fonts/font1.fntdata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font" Target="fonts/font4.fntdata"/><Relationship Id="rId4" Type="http://schemas.openxmlformats.org/officeDocument/2006/relationships/font" Target="fonts/font3.fntdata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8/29/2018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8/29/2018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8/29/2018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8/29/2018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8/29/2018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8/29/2018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8/29/2018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8/29/2018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8/29/2018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8/29/2018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0</Words>
  <Application>Microsoft Office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3" baseType="lpstr">
      <vt:lpstr>Arial</vt:lpstr>
      <vt:lpstr>Calibri</vt:lpstr>
      <vt:lpstr>quintly_template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Administrator</dc:creator>
  <cp:lastModifiedBy>Administrator</cp:lastModifiedBy>
  <cp:revision>1</cp:revision>
  <dcterms:created xsi:type="dcterms:W3CDTF">2018-08-29T07:15:51Z</dcterms:created>
  <dcterms:modified xsi:type="dcterms:W3CDTF">2018-08-29T07:15:54Z</dcterms:modified>
</cp:coreProperties>
</file>