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ordia New" panose="020B0304020202020204" pitchFamily="34" charset="-34"/>
      <p:regular r:id="rId28"/>
      <p:bold r:id="rId29"/>
      <p:italic r:id="rId30"/>
      <p:boldItalic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font" Target="fonts/font8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202FE-A72E-4039-948B-7A14794EC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BE7FCF-AD1B-4688-AF3A-4CB6BBF9F1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6074343"/>
              </p:ext>
            </p:extLst>
          </p:nvPr>
        </p:nvGraphicFramePr>
        <p:xfrm>
          <a:off x="457200" y="1731963"/>
          <a:ext cx="8229600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8707956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08948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02482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84076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5232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26301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01163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2080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11936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9916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12236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79845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52849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13928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5344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7554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38432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4874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3027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6650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00065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0563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74777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2158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4611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90443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55041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7786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5DBC2F-D437-4369-A188-E669801EA6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01.05.2018 - 23.05.2018</a:t>
            </a:r>
          </a:p>
        </p:txBody>
      </p:sp>
    </p:spTree>
    <p:extLst>
      <p:ext uri="{BB962C8B-B14F-4D97-AF65-F5344CB8AC3E}">
        <p14:creationId xmlns:p14="http://schemas.microsoft.com/office/powerpoint/2010/main" val="1055481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DD5E2-70C0-415A-BACC-73C67F008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54EBC4-CDDC-452E-BD32-CB3524618D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63909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1775675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7626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59030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92170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79468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79437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01747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7796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17179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19425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960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5138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8887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17802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12098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09077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5512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8884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57861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6286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96863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5800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40891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66655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14353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88895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55710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7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- 2018-05-23 23:45:00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พบกับ “โจน จันใด” ผู้ที่เลือกเดินสวนทางออกจากกระแสหลัก เพื่อหาเส้นทางสายใหม่ที่ทำให้ชีวิตของเขายั่งยืน ด้วยศาสตร์ของพระราชา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📌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ติดตาม​ในสารคดี #วิชาความสุข ตอน จิตสำนึกใหม่ วันเสาร์ที่ 26 พ.ค.นี้ 21.10 - 22.00 น. ทาง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www.thaipbs.or.th/Happier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2.9455 %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1522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36EDA2-B04D-4D48-BD66-B47089611E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01.05.2018 - 23.05.2018</a:t>
            </a:r>
          </a:p>
        </p:txBody>
      </p:sp>
    </p:spTree>
    <p:extLst>
      <p:ext uri="{BB962C8B-B14F-4D97-AF65-F5344CB8AC3E}">
        <p14:creationId xmlns:p14="http://schemas.microsoft.com/office/powerpoint/2010/main" val="4250770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D6C7C-6798-41E1-8B28-472F0F070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B75A7B-6E29-4BA4-BB6D-9A19982E91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67520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5297571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77643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8465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36529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9029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47987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7954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88444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91325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56242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86082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5912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60443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0661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30028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38411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4832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85289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88855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13856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59830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40275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64617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9251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5573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81742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8429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709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- 2018-05-23 23:43:45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ถึงจะเก่าแต่ก็ดีดี๊  "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Oldies but Goodies"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ตำนานเพลงยุค 1942-1967 ฟังดนตรีพร้อมเรื่องเล่าสุดประทับใจจากดนตรี
โดย อ.บรรยงค์ สุวรรณผ่อง #ดนตรีการ
ฟังเต็มๆ เพลินๆ&gt;&gt;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https://goo.gl/gJQbrp #ThaiPBSradio #ThaiPBS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40.8060 %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2396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0989D-6F1E-49AF-996C-5F1B273356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01.05.2018 - 23.05.2018</a:t>
            </a:r>
          </a:p>
        </p:txBody>
      </p:sp>
    </p:spTree>
    <p:extLst>
      <p:ext uri="{BB962C8B-B14F-4D97-AF65-F5344CB8AC3E}">
        <p14:creationId xmlns:p14="http://schemas.microsoft.com/office/powerpoint/2010/main" val="27808485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FBDC0-35C0-48BF-AFAF-6089EB39C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7EEE91-B1CE-4BD9-8717-CD869CA2D9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66412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0720192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7537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97526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60056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21984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06938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97124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00885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15054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62519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5503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50846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03923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5802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0206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16066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7932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5444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31263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4792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80545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33549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01181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76037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21371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75465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6407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956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- 2018-05-23 23:30:00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นินาท บุญโพธิ์ทอง" ชายผู้มีความหลงใหลในการละครและยึดละครเป็นอาชีพหลัก เขาเรียกตัวเองว่า "นักการละคร"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📌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ติดตามเรื่องราวของเขาและกระบวนการพัฒนาเยาวชนผ่านวิถีแห่งการละครใน #สามัญชนคนไทย วันศุกร์ที่ 25 พ.ค.นี้ 22.00 น. ทาง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www.thaipbs.or.th/Samanchon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21.2511 %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5755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3D24AE-FDDC-4D5E-BE88-EC425629EF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01.05.2018 - 23.05.2018</a:t>
            </a:r>
          </a:p>
        </p:txBody>
      </p:sp>
    </p:spTree>
    <p:extLst>
      <p:ext uri="{BB962C8B-B14F-4D97-AF65-F5344CB8AC3E}">
        <p14:creationId xmlns:p14="http://schemas.microsoft.com/office/powerpoint/2010/main" val="989189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5ADFD-0FB3-45E3-B6D9-EFD73544B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5AC805-3626-4ACF-8718-0143016A3B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07516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67298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62088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52953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1764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5572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3273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21729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68254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8331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89476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42281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0864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68682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03104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26307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0720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33720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35580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14586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95203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63576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41252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34510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75674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13986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33250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7946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035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- 2018-05-23 23:15:00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ไอเดียแก้โกง ที่คุณทำได้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📌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ติดตามชมสารคดี #กะเทาะเปลือกโกง ตอน ทางออกคอร์รัปชัน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ช่องหมายเลข3
•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YoutubeLive : http://youtu.be/dYS3xWUw20k
•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ดูรายการย้อนหลังทุกตอนทางเว็บไซต์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www.thaipbs.or.th/Corruption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7.5435 %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4851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05F91C-F703-44F0-90A7-9DF5A415B0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01.05.2018 - 23.05.2018</a:t>
            </a:r>
          </a:p>
        </p:txBody>
      </p:sp>
    </p:spTree>
    <p:extLst>
      <p:ext uri="{BB962C8B-B14F-4D97-AF65-F5344CB8AC3E}">
        <p14:creationId xmlns:p14="http://schemas.microsoft.com/office/powerpoint/2010/main" val="1245596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1B706-4692-4E84-BD71-B6A663280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0E1111-6908-4E32-A78D-AE42FAA483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13782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9590705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36944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7481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46747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80339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0040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32635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05258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89397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83985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56524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07872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20727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8607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9031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70492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14411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8449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13127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19088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62502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34840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16387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25164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37553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77317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2143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733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- 2018-05-23 23:00:02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ติดตามชม #แพะเดอะซีรีส์ ตอน ยกเลิกโฉนด ยกเลิกสิทธิ์ วันที่ 24 พ.ค.นี้ เวลา 20.30 น. ทาง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ช่องหมายเลข3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www.thaipbs.or.th/PaeTheSeries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3.0458 %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1298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BFFCF2-86A4-4923-A94A-F2AC0F0829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01.05.2018 - 23.05.2018</a:t>
            </a:r>
          </a:p>
        </p:txBody>
      </p:sp>
    </p:spTree>
    <p:extLst>
      <p:ext uri="{BB962C8B-B14F-4D97-AF65-F5344CB8AC3E}">
        <p14:creationId xmlns:p14="http://schemas.microsoft.com/office/powerpoint/2010/main" val="3755685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D170B-D674-46F3-82BD-B79BD6462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E5F8BC-766F-4F82-8738-47B2E31CFA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93451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9036684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3091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16309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68707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63506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84260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41567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2510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42857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10041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96055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66143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7753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40400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97260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46762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6595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4101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63534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59445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4938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41390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51727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8281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61634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19987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4329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13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- 2018-05-23 22:43:56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ไม่ใช่โตไปไม่โกง ต้องฝังทัศนคติ ไม่ยอมให้ใครโกง เราไม่ทำ ไม่พอ ต้องไม่ยอมให้ใครโกง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📌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ติดตามชมสารคดี #กะเทาะเปลือกโกง ทาง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ช่องหมายเลข3
•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YoutubeLive : http://youtu.be/dYS3xWUw20k
•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ชมสดออนไลน์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www.thaipbs.or.th/live 
•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ชมย้อนหลัง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www.thaipbs.or.th/Corruption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8.4729 %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8137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2A22E2-7A58-45B1-B1AC-46635E50CE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01.05.2018 - 23.05.2018</a:t>
            </a:r>
          </a:p>
        </p:txBody>
      </p:sp>
    </p:spTree>
    <p:extLst>
      <p:ext uri="{BB962C8B-B14F-4D97-AF65-F5344CB8AC3E}">
        <p14:creationId xmlns:p14="http://schemas.microsoft.com/office/powerpoint/2010/main" val="1024880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68289-5AB2-4E3B-9AB0-E196A78F0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647F8B-3626-4A66-A0F6-E982E35E6D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67503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9192672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8228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31275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21517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12643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47128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37748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90200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0112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3034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31826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96670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40974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26487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93167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7935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01889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04924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4534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63691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67934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3273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91227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2768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38156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5755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49870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587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- 2018-05-23 22:30:00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เมื่อลูกเรือยานเดดาลัสต้องเผชิญกับอุปสรรคที่ไม่คาดคิด พวกเขาจะทำอย่างไรต่อไป ติดตามได้ใน #โลกหลากมิติ ชุด มาร์ส…ภารกิจข้ามดวงดาว คืนนี้ (23 พ.ค. 61) เวลา 23.00 น. ทาง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ช่องหมายเลข3 
หรือชมสดออนไลน์ทาง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2.3244 %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1644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9376F3-26F6-4CAF-8981-EFFFCD181A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01.05.2018 - 23.05.2018</a:t>
            </a:r>
          </a:p>
        </p:txBody>
      </p:sp>
    </p:spTree>
    <p:extLst>
      <p:ext uri="{BB962C8B-B14F-4D97-AF65-F5344CB8AC3E}">
        <p14:creationId xmlns:p14="http://schemas.microsoft.com/office/powerpoint/2010/main" val="1607525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53615-3B0B-40C9-B28A-4E2EAEAD3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F2D063-E01C-41BA-B016-4603D75EDC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21567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2776304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4104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17646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12870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997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0370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47075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28321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06930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50792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39500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45052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6543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1630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297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024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2962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1237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04133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70458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1684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70672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79326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578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30934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42188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83225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050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- 2018-05-23 22:12:08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กวาวเครือขาว สมุนไพรไทย ช่วยลดริ้วรอย ทำให้ผิวนุ่ม เต่งตึง มาทำสครับหน้าใสใน #ห้องเรียนวัยเก๋า กันค่ะ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📌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ชมคลิป 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http://youtu.be/937ITG1f3Lg #ThaiPBS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1.6183 %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9797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4AE762-8346-478E-AC1A-913CD71CA6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01.05.2018 - 23.05.2018</a:t>
            </a:r>
          </a:p>
        </p:txBody>
      </p:sp>
    </p:spTree>
    <p:extLst>
      <p:ext uri="{BB962C8B-B14F-4D97-AF65-F5344CB8AC3E}">
        <p14:creationId xmlns:p14="http://schemas.microsoft.com/office/powerpoint/2010/main" val="3529943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1D11E-DD92-425C-9AB3-7CAE1454E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B22B91-E15D-4959-A58E-3BD1C9C250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90905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3891775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1845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55630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03117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46027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2586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8085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0494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9633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00955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01269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61388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549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48354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4535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03488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14649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8594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8013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9158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79845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01334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1497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99927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69971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48160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8627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984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- 2018-05-23 22:00:02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แนะนำ 2 ท่าโยคะลดพุงง่าย ๆ ทำได้ก่อนนอนทุกวัน  ช่วยกระชับหน้าท้อง แถมหลับสบายอีกด้วย #คนสู้โรค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📌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ชมคลิปเต็ม คลิก!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http://program.thaipbs.or.th/watch/XV9OjP?list=%E0%B9%8DYoga #ThaiPBS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1210403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9.3004 %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1511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0F3920-3094-4E8C-B619-AE649281B6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01.05.2018 - 23.05.2018</a:t>
            </a:r>
          </a:p>
        </p:txBody>
      </p:sp>
    </p:spTree>
    <p:extLst>
      <p:ext uri="{BB962C8B-B14F-4D97-AF65-F5344CB8AC3E}">
        <p14:creationId xmlns:p14="http://schemas.microsoft.com/office/powerpoint/2010/main" val="35428983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7B408-EBA5-47DC-A450-896C71C60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C455B6-E02B-4784-8F09-E0527875F2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56429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1660232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03702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42180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15372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7568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69465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55938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96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1289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3134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6938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25661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53455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39743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15566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98091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61081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25398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4965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0220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6279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156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29268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39263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22697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53887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7835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213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- 2018-05-23 21:59:27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[Live]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กะเทาะเปลือกโกง 22.00-22.55 น. (23 พ.ค. 61)
...ไปรู้จักกับชีวิตของคนที่มีแนวคิดไม่โกงก็อยู่ได้ เราสามารถเปลี่ยนแปลงแนวคิดและพฤติกรรมคอร์รัปชันได้จริงหรือ​? คนไม่โกงจะอยู่ในสังคมอย่างมีความสุขได้หรือไม่?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ช่องหมายเลข3
•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YoutubeLive : http://youtu.be/dYS3xWUw20k
•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ชมสดออนไลน์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www.thaipbs.or.th/live 
•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ชมย้อนหลัง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www.thaipbs.or.th/Corruption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3.6492 %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2678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A449E8-84A7-4E6F-974C-27CEFD44A5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01.05.2018 - 23.05.2018</a:t>
            </a:r>
          </a:p>
        </p:txBody>
      </p:sp>
    </p:spTree>
    <p:extLst>
      <p:ext uri="{BB962C8B-B14F-4D97-AF65-F5344CB8AC3E}">
        <p14:creationId xmlns:p14="http://schemas.microsoft.com/office/powerpoint/2010/main" val="17244753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E5492-6279-43D9-952B-3850E76AD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4B4C06-3EF5-4250-AEFA-316F4475DD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16120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928029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79165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80911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0390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5315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71283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8065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92062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44305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59721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92177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8848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7509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43625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5801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5724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15610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94603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4883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1354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3611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72203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8708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1074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73780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673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1804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471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- 2018-05-23 21:45:00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ปรัชญาปัญญาประดิษฐ์ โลกดิสโทเปียฉบับ “ปราบดา หยุ่น” #ไทยบันเทิง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8.9249 %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877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52453B-B0B2-4958-BB49-4B2DF4324F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01.05.2018 - 23.05.2018</a:t>
            </a:r>
          </a:p>
        </p:txBody>
      </p:sp>
    </p:spTree>
    <p:extLst>
      <p:ext uri="{BB962C8B-B14F-4D97-AF65-F5344CB8AC3E}">
        <p14:creationId xmlns:p14="http://schemas.microsoft.com/office/powerpoint/2010/main" val="40224156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5D5F4-2546-40ED-8CF9-3A8DFD49C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E295C5-E38D-4415-981A-A2AB96BEDB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87463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1894252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6703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90110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92676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42639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82318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9030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89305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96568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39092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67821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30871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1968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4551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9154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11530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1476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35645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29474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64277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5424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47195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05833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8510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54755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33701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77384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400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- 2018-05-23 21:42:02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เราสามารถเปลี่ยนแปลงแนวคิดและพฤติกรรมคอร์รัปชันได้จริงหรือ ? คนไม่โกงจะอยู่ในสังคมอย่างมีความสุขได้หรือไม่ ? มาร่วมตระหนักถึงผลกระทบจากการคอร์รัปชัน ในสารคดี #กะเทาะเปลือกโกง คืนนี้ (23 พ.ค. 61) 22.00 - 22.55 น. ทาง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ช่องหมายเลข3
•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YoutubeLive : http://youtu.be/dYS3xWUw20k
•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ชมสดออนไลน์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www.thaipbs.or.th/live 
•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ชมย้อนหลัง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www.thaipbs.or.th/Corruption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190.9618 %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8312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BF4E71-E91A-48E8-9C27-15A7DCDCEA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01.05.2018 - 23.05.2018</a:t>
            </a:r>
          </a:p>
        </p:txBody>
      </p:sp>
    </p:spTree>
    <p:extLst>
      <p:ext uri="{BB962C8B-B14F-4D97-AF65-F5344CB8AC3E}">
        <p14:creationId xmlns:p14="http://schemas.microsoft.com/office/powerpoint/2010/main" val="17003467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7D650-3C5C-4727-8DB5-D4A1227DC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E4FF7C-206C-44FA-B236-F570AD0846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59471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4171293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28322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46266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316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81257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27520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74072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88800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8155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44751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9543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1094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6098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10308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3891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0929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6638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61553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90231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89650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61393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8428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873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59346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17559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116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5418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605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- 2018-05-23 21:39:49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[Live] 21.40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น. #ตอบโจทย์ คุณวราวิทย์ ฉิมมณี พูดคุยกับ คุณมนูญ ศิริวรรณ ผู้เชี่ยวชาญด้านพลังงาน เกี่ยวกับสถานการณ์ราคาน้ำมันที่ปรับตัวสูงขึ้น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ช่องหมายเลข3
• ชมสดออนไลน์ 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www.thaipbs.or.th/live
•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ชมย้อนหลัง 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www.thaipbs.or.th/Tobjote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73.3143 %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5264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90C256-B166-49C6-AC4A-97215EB271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01.05.2018 - 23.05.2018</a:t>
            </a:r>
          </a:p>
        </p:txBody>
      </p:sp>
    </p:spTree>
    <p:extLst>
      <p:ext uri="{BB962C8B-B14F-4D97-AF65-F5344CB8AC3E}">
        <p14:creationId xmlns:p14="http://schemas.microsoft.com/office/powerpoint/2010/main" val="26171150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0F3B5-5585-4DD3-8201-61382288C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90CC4A-F0B9-45A2-98EF-2E039CFC30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12896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3219790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8737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12514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2191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6338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630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21071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47247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32241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73000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76605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73980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0985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06298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66609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76298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6498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70697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76288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6083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62800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63725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46232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0819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72553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16457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12685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650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- 2018-05-23 21:30:00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นายกฯ เตรียมอัดฉีดเงินให้หมู่บ้านละ 2 แสนบาท ผ่านโครงการไทยนิยมยั่งยืน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📌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อ่านเพิ่มเติม 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http://news.thaipbs.or.th/content/272368
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ข่าวเด่นวันนี้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73.4607 %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3984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5502ED-5D5D-4B41-BD66-3A1C6CBCF4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01.05.2018 - 23.05.2018</a:t>
            </a:r>
          </a:p>
        </p:txBody>
      </p:sp>
    </p:spTree>
    <p:extLst>
      <p:ext uri="{BB962C8B-B14F-4D97-AF65-F5344CB8AC3E}">
        <p14:creationId xmlns:p14="http://schemas.microsoft.com/office/powerpoint/2010/main" val="42066146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8B448-EAD1-41B6-89B4-ED21B63B4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E029F4-0B98-4DC3-A941-CC19003292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88930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5627326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63801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8975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34177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40249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40886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8512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7216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50937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8699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43662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5412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06932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79094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75076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0769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44084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93504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79344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62801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2579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22877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9180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51756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2201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31336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87274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347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- 2018-05-23 21:28:25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มรดกตกทอดจากคุณแม่ มรดกที่สำคัญที่สุดที่ผมได้มาจากคุณแม่คือ "เลือด" ที่อยู่ในตัวผม และความรักในเสียงเพลง
[ภัควรรธน์ พิสิษวุฒิรัชต์ - ลูกชายพุ่มพวง ดวงจันทร์]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📌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ชมคลิป #ความจริงไม่ตาย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http://youtu.be/NPitXPxK1Yg #ThaiPBS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3.1971 %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7482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0376AB-A3BB-46C8-9C04-F23D95295D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01.05.2018 - 23.05.2018</a:t>
            </a:r>
          </a:p>
        </p:txBody>
      </p:sp>
    </p:spTree>
    <p:extLst>
      <p:ext uri="{BB962C8B-B14F-4D97-AF65-F5344CB8AC3E}">
        <p14:creationId xmlns:p14="http://schemas.microsoft.com/office/powerpoint/2010/main" val="271545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D9734-FE35-4F45-B21C-A80167A95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056614-B5D4-49E7-803C-EE91C17B24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09958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0980381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84662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47698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53044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8379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4679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4884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02153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83251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5730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75078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1341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18665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13874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5644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13802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24331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1694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4909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56908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23303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3407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0568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72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60327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51144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4084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03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- 2018-05-23 21:15:00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ก.พลังงาน เตรียมใช้ เงินกองทุนน้ำมันพยุงราคาดีเซล ไม่ให้เกิน 30 บาท/ลิตร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📌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อ่านเพิ่มเติม 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http://news.thaipbs.or.th/content/272380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ข่าวเด่นวันนี้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10.5389 %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1284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E86A93-4595-45EE-B62A-6971B036D4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01.05.2018 - 23.05.2018</a:t>
            </a:r>
          </a:p>
        </p:txBody>
      </p:sp>
    </p:spTree>
    <p:extLst>
      <p:ext uri="{BB962C8B-B14F-4D97-AF65-F5344CB8AC3E}">
        <p14:creationId xmlns:p14="http://schemas.microsoft.com/office/powerpoint/2010/main" val="24342641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819DB-A8BC-44D3-B5EE-62573FA45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225BDD-2B44-42E1-B433-4E60D38E5A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39268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6297149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89642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53147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38178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50093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54602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67769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767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3418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17913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91742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59401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08505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55864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9615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1474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9600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99077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3123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26763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1105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67758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66704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95342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5235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4639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42056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66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- 2018-05-23 21:10:23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9.6421 %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4603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4A349D-00E6-4176-B507-4648EBE223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01.05.2018 - 23.05.2018</a:t>
            </a:r>
          </a:p>
        </p:txBody>
      </p:sp>
    </p:spTree>
    <p:extLst>
      <p:ext uri="{BB962C8B-B14F-4D97-AF65-F5344CB8AC3E}">
        <p14:creationId xmlns:p14="http://schemas.microsoft.com/office/powerpoint/2010/main" val="14514925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B533F-1B57-422F-9A4B-C4ACF7373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B0D89C-6072-4475-8D15-9F105C4192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48968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623554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7602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63823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73592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61930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68701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42516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37944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94955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1362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50561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15587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8055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95572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4188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9609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7346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61024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45196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92676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51927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89329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26596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14820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77075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8034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62920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920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- 2018-05-23 21:00:01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อัยการสั่งฟ้อง “เปรมชัยและพวก” คดีติดสินบนเจ้าพนักงาน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📌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อ่านเพิ่มเติม 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http://news.thaipbs.or.th/content/272386
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ข่าวเด่นวันนี้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3.2518 %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2137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7B83C4-F72C-4590-B96B-EFBA644DF9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01.05.2018 - 23.05.2018</a:t>
            </a:r>
          </a:p>
        </p:txBody>
      </p:sp>
    </p:spTree>
    <p:extLst>
      <p:ext uri="{BB962C8B-B14F-4D97-AF65-F5344CB8AC3E}">
        <p14:creationId xmlns:p14="http://schemas.microsoft.com/office/powerpoint/2010/main" val="31380187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C5933-3E43-4CD2-A514-6FC452FE8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A5C4D0-1201-45D8-A78A-30C8E4A4C1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27515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0803554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2791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50737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39659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6548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74053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75349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11769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6991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6040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6896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3829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54908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2910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58957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90233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10356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46693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59569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02254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18480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3806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7640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00273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48856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9869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92865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234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- 2018-05-23 20:55:25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20.5961 %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7958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20CFB1-BA3B-4F9F-B549-FD0EE1061D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01.05.2018 - 23.05.2018</a:t>
            </a:r>
          </a:p>
        </p:txBody>
      </p:sp>
    </p:spTree>
    <p:extLst>
      <p:ext uri="{BB962C8B-B14F-4D97-AF65-F5344CB8AC3E}">
        <p14:creationId xmlns:p14="http://schemas.microsoft.com/office/powerpoint/2010/main" val="31118315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E2948-EB12-43F9-859A-A3B1EA51F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0FC720-6B80-4177-A7E6-273A4AEDDC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45524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8743965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01440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69146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06687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26408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1638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5218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07131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99607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48313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847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38208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92160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86007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10195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30240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67983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79331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06580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5310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76812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50761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54665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4587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26769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74894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16884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496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- 2018-05-23 20:36:24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ติดตามประเด็นเหล่านี้ได้ใน #ที่นี่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คืนนี้ (23 พ.ค. 61) 21.10 น. ทาง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ช่องหมายเลข3
หรือชมสดออนไลน์ทาง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4.0592 %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6181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F1BA79-F5AB-4E09-BAA3-B337FE82AD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01.05.2018 - 23.05.2018</a:t>
            </a:r>
          </a:p>
        </p:txBody>
      </p:sp>
    </p:spTree>
    <p:extLst>
      <p:ext uri="{BB962C8B-B14F-4D97-AF65-F5344CB8AC3E}">
        <p14:creationId xmlns:p14="http://schemas.microsoft.com/office/powerpoint/2010/main" val="13284435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4677E-8CE0-4AF2-ABB3-0FD02306C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EE355F-4B0E-4290-BF2D-CAA5C7EC29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96296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65423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49895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68008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3661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2117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17765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64739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55937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0782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6572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3154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05272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97124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24872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79375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12885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4588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886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84055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76237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5177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3225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38195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9225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87857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0959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60369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318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- 2018-05-23 20:30:00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พรุ่งนี้มีอะไร (24 พ.ค. 61)
- เวลา 22.00 น. ติดตามชม #พื้นที่ชีวิต ตามรอยโพธิธรรม ปริศนาแผ่นดินเกิด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www.thaipbs.or.th/Life
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ผังรายการ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ช่องหมายเลข3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2.0732 %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5668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49F371-32DD-43E7-9F4D-079A2A90DB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01.05.2018 - 23.05.2018</a:t>
            </a:r>
          </a:p>
        </p:txBody>
      </p:sp>
    </p:spTree>
    <p:extLst>
      <p:ext uri="{BB962C8B-B14F-4D97-AF65-F5344CB8AC3E}">
        <p14:creationId xmlns:p14="http://schemas.microsoft.com/office/powerpoint/2010/main" val="17400785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C3A3A-F2F2-445A-8595-82586CDA3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F6287F-8030-49A0-94E0-721E842CDE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71812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646888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791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7932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26613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15240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32979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26299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6020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95437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69222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57360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04344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320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94657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57839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09322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8753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70145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08930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90132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56233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64728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8329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77170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2735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30255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117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922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- 2018-05-23 20:29:07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[Live]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ความจริงไม่ตาย 20.30 - 21.10 น. (23 พ.ค. 61)
..​.พุ่มพวง ดวงจันทร์ นักร้องขวัญใจชาวไทย ตลอดชีวิต...เธอได้พิสูจน์ให้เห็นว่า ความยากจนไม่ได้เป็นอุปสรรคในการก้าวสู่ความสำเร็จ ร่วมรำลึก 26 ปี การจากไปและสิ่งที่เธอทิ้งเอาไว้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ช่องหมายเลข3
•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YoutubeLive : http://youtu.be/NPitXPxK1Yg
•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ชมสดออนไลน์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www.thaipbs.or.th/live 
•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ชมย้อนหลัง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www.thaipbs.or.th/TruthNeverDies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4.3675 %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1773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3C836E-2E44-4576-978D-C6B90DB4FB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01.05.2018 - 23.05.2018</a:t>
            </a:r>
          </a:p>
        </p:txBody>
      </p:sp>
    </p:spTree>
    <p:extLst>
      <p:ext uri="{BB962C8B-B14F-4D97-AF65-F5344CB8AC3E}">
        <p14:creationId xmlns:p14="http://schemas.microsoft.com/office/powerpoint/2010/main" val="30036753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C83AA-B81F-4AE8-BA95-0F9C7764D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5DC410-1F27-480A-9002-C62C4F917D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90895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0308519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26280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51937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32601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742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00860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13288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37329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96079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1583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72190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56727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59372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69551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3345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88226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85693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86593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05128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68457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549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92925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6139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42845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78189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5157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0402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988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- 2018-05-23 20:17:49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นาที 10 คำถาม ก่อนเปิดร้านขายของออนไลน์
.
ติดตาม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Backpack journalist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ตอน เปิดพรีออเดอร์ ไทย-จีน-กัมพูชา
วันที่ 25 พฤษภาคมนี้ เวลา 13.30-14.00 น. ทาง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13.8920 %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7742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3B9A0C-9E80-464B-89C6-196647A5DA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01.05.2018 - 23.05.2018</a:t>
            </a:r>
          </a:p>
        </p:txBody>
      </p:sp>
    </p:spTree>
    <p:extLst>
      <p:ext uri="{BB962C8B-B14F-4D97-AF65-F5344CB8AC3E}">
        <p14:creationId xmlns:p14="http://schemas.microsoft.com/office/powerpoint/2010/main" val="11988583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3C68F-0C4F-412D-99C2-E8A1086C6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EC1219-8F3D-441D-A7CD-E022B6804A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92597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2214159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41157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07243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80664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6123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35538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3276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5367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1044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95848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1833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06873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511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16454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05700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9162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13531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69540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8418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6209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55270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718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82260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63393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41299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46191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26454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567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- 2018-05-23 20:14:24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9572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8DDEEB-0522-4BAF-A498-E8E12656EF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01.05.2018 - 23.05.2018</a:t>
            </a:r>
          </a:p>
        </p:txBody>
      </p:sp>
    </p:spTree>
    <p:extLst>
      <p:ext uri="{BB962C8B-B14F-4D97-AF65-F5344CB8AC3E}">
        <p14:creationId xmlns:p14="http://schemas.microsoft.com/office/powerpoint/2010/main" val="24456186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42CA1-3905-4C03-8A62-A6B739D6E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ThaiPBS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40B023-2D64-4C04-979D-EB92AEEB20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9518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246465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44048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2443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17778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93913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44836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3781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94014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48812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4909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23079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34843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5459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82006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60002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6213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0481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6345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128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7530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29546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24921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4851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7390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29850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31571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59229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316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- 2018-05-23 20:00:01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เสาร์นี้ (26 พ.ค. 61) อย่าพลาด!! #ก๊วนสืบหลังเลิกเรียน เสนอเป็นตอนจบ 18.30 น. ทาง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ช่องหมายเลข3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www.thaipbs.or.th/KuanSueb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5076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47D282-80E5-4460-A86D-90893E83CE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01.05.2018 - 23.05.2018</a:t>
            </a:r>
          </a:p>
        </p:txBody>
      </p:sp>
    </p:spTree>
    <p:extLst>
      <p:ext uri="{BB962C8B-B14F-4D97-AF65-F5344CB8AC3E}">
        <p14:creationId xmlns:p14="http://schemas.microsoft.com/office/powerpoint/2010/main" val="36664699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35</TotalTime>
  <Words>2415</Words>
  <Application>Microsoft Office PowerPoint</Application>
  <PresentationFormat>On-screen Show (4:3)</PresentationFormat>
  <Paragraphs>1404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Cordia New</vt:lpstr>
      <vt:lpstr>Calibri</vt:lpstr>
      <vt:lpstr>Arial</vt:lpstr>
      <vt:lpstr>quintly_template</vt:lpstr>
      <vt:lpstr>Facebook Own Posts Table | ThaiPBS - 1 of 26</vt:lpstr>
      <vt:lpstr>Facebook Own Posts Table | ThaiPBS - 2 of 26</vt:lpstr>
      <vt:lpstr>Facebook Own Posts Table | ThaiPBS - 3 of 26</vt:lpstr>
      <vt:lpstr>Facebook Own Posts Table | ThaiPBS - 4 of 26</vt:lpstr>
      <vt:lpstr>Facebook Own Posts Table | ThaiPBS - 5 of 26</vt:lpstr>
      <vt:lpstr>Facebook Own Posts Table | ThaiPBS - 6 of 26</vt:lpstr>
      <vt:lpstr>Facebook Own Posts Table | ThaiPBS - 7 of 26</vt:lpstr>
      <vt:lpstr>Facebook Own Posts Table | ThaiPBS - 8 of 26</vt:lpstr>
      <vt:lpstr>Facebook Own Posts Table | ThaiPBS - 9 of 26</vt:lpstr>
      <vt:lpstr>Facebook Own Posts Table | ThaiPBS - 10 of 26</vt:lpstr>
      <vt:lpstr>Facebook Own Posts Table | ThaiPBS - 11 of 26</vt:lpstr>
      <vt:lpstr>Facebook Own Posts Table | ThaiPBS - 12 of 26</vt:lpstr>
      <vt:lpstr>Facebook Own Posts Table | ThaiPBS - 13 of 26</vt:lpstr>
      <vt:lpstr>Facebook Own Posts Table | ThaiPBS - 14 of 26</vt:lpstr>
      <vt:lpstr>Facebook Own Posts Table | ThaiPBS - 15 of 26</vt:lpstr>
      <vt:lpstr>Facebook Own Posts Table | ThaiPBS - 16 of 26</vt:lpstr>
      <vt:lpstr>Facebook Own Posts Table | ThaiPBS - 17 of 26</vt:lpstr>
      <vt:lpstr>Facebook Own Posts Table | ThaiPBS - 18 of 26</vt:lpstr>
      <vt:lpstr>Facebook Own Posts Table | ThaiPBS - 19 of 26</vt:lpstr>
      <vt:lpstr>Facebook Own Posts Table | ThaiPBS - 20 of 26</vt:lpstr>
      <vt:lpstr>Facebook Own Posts Table | ThaiPBS - 21 of 26</vt:lpstr>
      <vt:lpstr>Facebook Own Posts Table | ThaiPBS - 22 of 26</vt:lpstr>
      <vt:lpstr>Facebook Own Posts Table | ThaiPBS - 23 of 26</vt:lpstr>
      <vt:lpstr>Facebook Own Posts Table | ThaiPBS - 24 of 26</vt:lpstr>
      <vt:lpstr>Facebook Own Posts Table | ThaiPBS - 25 of 26</vt:lpstr>
      <vt:lpstr>Facebook Own Posts Table | ThaiPBS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4</cp:revision>
  <dcterms:created xsi:type="dcterms:W3CDTF">2018-05-31T09:13:52Z</dcterms:created>
  <dcterms:modified xsi:type="dcterms:W3CDTF">2018-05-31T09:49:11Z</dcterms:modified>
</cp:coreProperties>
</file>