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D-47E4-B3CA-913704689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234808"/>
        <c:axId val="368238088"/>
      </c:lineChart>
      <c:dateAx>
        <c:axId val="368234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38088"/>
        <c:crosses val="autoZero"/>
        <c:auto val="1"/>
        <c:lblOffset val="100"/>
        <c:baseTimeUnit val="days"/>
      </c:dateAx>
      <c:valAx>
        <c:axId val="368238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234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407</c:v>
                </c:pt>
                <c:pt idx="1">
                  <c:v>0</c:v>
                </c:pt>
                <c:pt idx="2">
                  <c:v>0</c:v>
                </c:pt>
                <c:pt idx="3">
                  <c:v>103</c:v>
                </c:pt>
                <c:pt idx="4">
                  <c:v>38</c:v>
                </c:pt>
                <c:pt idx="5">
                  <c:v>76</c:v>
                </c:pt>
                <c:pt idx="6">
                  <c:v>0</c:v>
                </c:pt>
                <c:pt idx="7">
                  <c:v>57</c:v>
                </c:pt>
                <c:pt idx="8">
                  <c:v>0</c:v>
                </c:pt>
                <c:pt idx="9">
                  <c:v>0</c:v>
                </c:pt>
                <c:pt idx="10">
                  <c:v>89</c:v>
                </c:pt>
                <c:pt idx="11">
                  <c:v>86</c:v>
                </c:pt>
                <c:pt idx="12">
                  <c:v>0</c:v>
                </c:pt>
                <c:pt idx="13">
                  <c:v>68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44-4FB6-B25A-9DE0311B15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274232"/>
        <c:axId val="430271936"/>
      </c:lineChart>
      <c:dateAx>
        <c:axId val="430274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71936"/>
        <c:crosses val="autoZero"/>
        <c:auto val="1"/>
        <c:lblOffset val="100"/>
        <c:baseTimeUnit val="days"/>
      </c:dateAx>
      <c:valAx>
        <c:axId val="43027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74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101</c:v>
                </c:pt>
                <c:pt idx="1">
                  <c:v>0</c:v>
                </c:pt>
                <c:pt idx="2">
                  <c:v>0</c:v>
                </c:pt>
                <c:pt idx="3">
                  <c:v>103</c:v>
                </c:pt>
                <c:pt idx="4">
                  <c:v>38</c:v>
                </c:pt>
                <c:pt idx="5">
                  <c:v>76</c:v>
                </c:pt>
                <c:pt idx="6">
                  <c:v>0</c:v>
                </c:pt>
                <c:pt idx="7">
                  <c:v>28</c:v>
                </c:pt>
                <c:pt idx="8">
                  <c:v>0</c:v>
                </c:pt>
                <c:pt idx="9">
                  <c:v>0</c:v>
                </c:pt>
                <c:pt idx="10">
                  <c:v>89</c:v>
                </c:pt>
                <c:pt idx="11">
                  <c:v>86</c:v>
                </c:pt>
                <c:pt idx="12">
                  <c:v>0</c:v>
                </c:pt>
                <c:pt idx="13">
                  <c:v>68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14-4FD5-B58A-77BB7AC141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258488"/>
        <c:axId val="430265704"/>
      </c:lineChart>
      <c:dateAx>
        <c:axId val="430258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65704"/>
        <c:crosses val="autoZero"/>
        <c:auto val="1"/>
        <c:lblOffset val="100"/>
        <c:baseTimeUnit val="days"/>
      </c:dateAx>
      <c:valAx>
        <c:axId val="430265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5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79</c:v>
                </c:pt>
                <c:pt idx="1">
                  <c:v>0</c:v>
                </c:pt>
                <c:pt idx="2">
                  <c:v>0</c:v>
                </c:pt>
                <c:pt idx="3">
                  <c:v>106</c:v>
                </c:pt>
                <c:pt idx="4">
                  <c:v>44</c:v>
                </c:pt>
                <c:pt idx="5">
                  <c:v>129</c:v>
                </c:pt>
                <c:pt idx="6">
                  <c:v>0</c:v>
                </c:pt>
                <c:pt idx="7">
                  <c:v>45</c:v>
                </c:pt>
                <c:pt idx="8">
                  <c:v>0</c:v>
                </c:pt>
                <c:pt idx="9">
                  <c:v>0</c:v>
                </c:pt>
                <c:pt idx="10">
                  <c:v>219</c:v>
                </c:pt>
                <c:pt idx="11">
                  <c:v>38</c:v>
                </c:pt>
                <c:pt idx="12">
                  <c:v>0</c:v>
                </c:pt>
                <c:pt idx="13">
                  <c:v>96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03D-4789-905F-E285302306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272920"/>
        <c:axId val="430276200"/>
      </c:lineChart>
      <c:dateAx>
        <c:axId val="4302729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76200"/>
        <c:crosses val="autoZero"/>
        <c:auto val="1"/>
        <c:lblOffset val="100"/>
        <c:baseTimeUnit val="days"/>
      </c:dateAx>
      <c:valAx>
        <c:axId val="43027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7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180</c:v>
                </c:pt>
                <c:pt idx="1">
                  <c:v>0</c:v>
                </c:pt>
                <c:pt idx="2">
                  <c:v>0</c:v>
                </c:pt>
                <c:pt idx="3">
                  <c:v>209</c:v>
                </c:pt>
                <c:pt idx="4">
                  <c:v>82</c:v>
                </c:pt>
                <c:pt idx="5">
                  <c:v>205</c:v>
                </c:pt>
                <c:pt idx="6">
                  <c:v>0</c:v>
                </c:pt>
                <c:pt idx="7">
                  <c:v>74</c:v>
                </c:pt>
                <c:pt idx="8">
                  <c:v>0</c:v>
                </c:pt>
                <c:pt idx="9">
                  <c:v>0</c:v>
                </c:pt>
                <c:pt idx="10">
                  <c:v>308</c:v>
                </c:pt>
                <c:pt idx="11">
                  <c:v>124</c:v>
                </c:pt>
                <c:pt idx="12">
                  <c:v>0</c:v>
                </c:pt>
                <c:pt idx="13">
                  <c:v>164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D6-4EEC-A348-C5116357C7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0274888"/>
        <c:axId val="430277840"/>
      </c:lineChart>
      <c:dateAx>
        <c:axId val="430274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77840"/>
        <c:crosses val="autoZero"/>
        <c:auto val="1"/>
        <c:lblOffset val="100"/>
        <c:baseTimeUnit val="days"/>
      </c:dateAx>
      <c:valAx>
        <c:axId val="430277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74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E2-4DF3-8F81-F4A497299A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E2-4DF3-8F81-F4A497299A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E2-4DF3-8F81-F4A497299A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0282760"/>
        <c:axId val="430281120"/>
      </c:barChart>
      <c:catAx>
        <c:axId val="430282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81120"/>
        <c:crosses val="autoZero"/>
        <c:auto val="1"/>
        <c:lblAlgn val="ctr"/>
        <c:lblOffset val="100"/>
        <c:noMultiLvlLbl val="0"/>
      </c:catAx>
      <c:valAx>
        <c:axId val="430281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82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Photo</c:v>
                </c:pt>
                <c:pt idx="1">
                  <c:v>Video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6.3779537873515896E-2</c:v>
                </c:pt>
                <c:pt idx="1">
                  <c:v>8.4933237189142294E-2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93-419F-A1AA-1A2FE029E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0285384"/>
        <c:axId val="430284072"/>
      </c:barChart>
      <c:catAx>
        <c:axId val="43028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84072"/>
        <c:crosses val="autoZero"/>
        <c:auto val="1"/>
        <c:lblAlgn val="ctr"/>
        <c:lblOffset val="100"/>
        <c:noMultiLvlLbl val="0"/>
      </c:catAx>
      <c:valAx>
        <c:axId val="430284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028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BF-4DD9-AFED-8D0B2AE5CC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ABF-4DD9-AFED-8D0B2AE5C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259016"/>
        <c:axId val="422259672"/>
      </c:barChart>
      <c:catAx>
        <c:axId val="422259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259672"/>
        <c:crosses val="autoZero"/>
        <c:auto val="1"/>
        <c:lblAlgn val="ctr"/>
        <c:lblOffset val="100"/>
        <c:noMultiLvlLbl val="0"/>
      </c:catAx>
      <c:valAx>
        <c:axId val="42225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259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1D-45CE-8B58-A46046823B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9832864"/>
        <c:axId val="329833520"/>
      </c:lineChart>
      <c:dateAx>
        <c:axId val="329832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3520"/>
        <c:crosses val="autoZero"/>
        <c:auto val="1"/>
        <c:lblOffset val="100"/>
        <c:baseTimeUnit val="days"/>
      </c:dateAx>
      <c:valAx>
        <c:axId val="32983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9832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696</c:v>
                </c:pt>
                <c:pt idx="1">
                  <c:v>300</c:v>
                </c:pt>
                <c:pt idx="2">
                  <c:v>147</c:v>
                </c:pt>
                <c:pt idx="3">
                  <c:v>104</c:v>
                </c:pt>
                <c:pt idx="4">
                  <c:v>103</c:v>
                </c:pt>
                <c:pt idx="5">
                  <c:v>125</c:v>
                </c:pt>
                <c:pt idx="6">
                  <c:v>198</c:v>
                </c:pt>
                <c:pt idx="7">
                  <c:v>89</c:v>
                </c:pt>
                <c:pt idx="8">
                  <c:v>101</c:v>
                </c:pt>
                <c:pt idx="9">
                  <c:v>90</c:v>
                </c:pt>
                <c:pt idx="10">
                  <c:v>89</c:v>
                </c:pt>
                <c:pt idx="11">
                  <c:v>156</c:v>
                </c:pt>
                <c:pt idx="12">
                  <c:v>137</c:v>
                </c:pt>
                <c:pt idx="13">
                  <c:v>119</c:v>
                </c:pt>
                <c:pt idx="14">
                  <c:v>110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35-49D0-B3E5-67CBB89141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8377936"/>
        <c:axId val="428371048"/>
      </c:lineChart>
      <c:dateAx>
        <c:axId val="428377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71048"/>
        <c:crosses val="autoZero"/>
        <c:auto val="1"/>
        <c:lblOffset val="100"/>
        <c:baseTimeUnit val="days"/>
      </c:dateAx>
      <c:valAx>
        <c:axId val="42837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7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63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97-4EFF-A13F-9B2B844CF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8376952"/>
        <c:axId val="428381216"/>
      </c:barChart>
      <c:catAx>
        <c:axId val="4283769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81216"/>
        <c:crosses val="autoZero"/>
        <c:auto val="1"/>
        <c:lblAlgn val="ctr"/>
        <c:lblOffset val="100"/>
        <c:noMultiLvlLbl val="0"/>
      </c:catAx>
      <c:valAx>
        <c:axId val="42838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8376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0h - 2h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BD-4A64-88E9-240BAB2ED6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2h - 8h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2BD-4A64-88E9-240BAB2ED6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8h - 24h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2BD-4A64-88E9-240BAB2ED6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24h+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2BD-4A64-88E9-240BAB2ED6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Not responded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@CGCKuwait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2BD-4A64-88E9-240BAB2ED6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21255944"/>
        <c:axId val="521256272"/>
      </c:barChart>
      <c:catAx>
        <c:axId val="521255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256272"/>
        <c:crosses val="autoZero"/>
        <c:auto val="1"/>
        <c:lblAlgn val="ctr"/>
        <c:lblOffset val="100"/>
        <c:noMultiLvlLbl val="0"/>
      </c:catAx>
      <c:valAx>
        <c:axId val="52125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255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@CGCKuwait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44790</c:v>
                </c:pt>
                <c:pt idx="1">
                  <c:v>44791</c:v>
                </c:pt>
                <c:pt idx="2">
                  <c:v>44792</c:v>
                </c:pt>
                <c:pt idx="3">
                  <c:v>44793</c:v>
                </c:pt>
                <c:pt idx="4">
                  <c:v>44794</c:v>
                </c:pt>
                <c:pt idx="5">
                  <c:v>44795</c:v>
                </c:pt>
                <c:pt idx="6">
                  <c:v>44796</c:v>
                </c:pt>
                <c:pt idx="7">
                  <c:v>44797</c:v>
                </c:pt>
                <c:pt idx="8">
                  <c:v>44798</c:v>
                </c:pt>
                <c:pt idx="9">
                  <c:v>44799</c:v>
                </c:pt>
                <c:pt idx="10">
                  <c:v>44800</c:v>
                </c:pt>
                <c:pt idx="11">
                  <c:v>44801</c:v>
                </c:pt>
                <c:pt idx="12">
                  <c:v>44802</c:v>
                </c:pt>
                <c:pt idx="13">
                  <c:v>44803</c:v>
                </c:pt>
                <c:pt idx="14">
                  <c:v>44804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2F0-474E-8D58-69480611AE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21199528"/>
        <c:axId val="521201824"/>
      </c:lineChart>
      <c:dateAx>
        <c:axId val="521199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201824"/>
        <c:crosses val="autoZero"/>
        <c:auto val="1"/>
        <c:lblOffset val="100"/>
        <c:baseTimeUnit val="days"/>
      </c:dateAx>
      <c:valAx>
        <c:axId val="52120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2119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9/7/2022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BDC79-7228-46A6-959B-BECFEA27FD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Standard Twitter Account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13253B-B8AB-46C2-AA44-34EAA85A0C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Information Age for I.T. Consultations</a:t>
            </a:r>
          </a:p>
        </p:txBody>
      </p:sp>
    </p:spTree>
    <p:extLst>
      <p:ext uri="{BB962C8B-B14F-4D97-AF65-F5344CB8AC3E}">
        <p14:creationId xmlns:p14="http://schemas.microsoft.com/office/powerpoint/2010/main" val="24569164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1F38C-C0A2-42DA-B133-56130C7C2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Twitter Metrics Table  | @CGCKuwait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EE4B805-933F-4D80-8BAA-9BCAA47E23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7160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51176">
                  <a:extLst>
                    <a:ext uri="{9D8B030D-6E8A-4147-A177-3AD203B41FA5}">
                      <a16:colId xmlns:a16="http://schemas.microsoft.com/office/drawing/2014/main" val="38876249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08431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3273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08430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76142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4609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54958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442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22654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778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@CGCKuwait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1192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8BC67D-7432-47EB-844C-0A4F6A308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4254327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B3FE4-4077-4196-8423-C71FDF172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E279CD-0E46-437F-8ACD-BFFD77CFD0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507847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E7121A-65C2-4C6B-993E-F870128DA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AC8DF8-E7C8-4129-91EA-BDAAB0CFE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77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5433B1-8066-4F09-9E3B-3B63BA767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E683B7-1E72-4B85-AA60-CBCAD7B9A7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13749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5F371D-452A-4D12-B358-880A58244B0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24498B-5300-43AC-9E41-32F63F10E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530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B0B309-C237-42BD-8363-77463500D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Retweets Per Own Tweet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9377DB1-2444-4DA7-8F7F-63D26E39BE8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470005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57FE5F-0A9B-412F-AA28-E12FE4E7A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63A87-785D-4C93-9EB7-D54F83538C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177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54CC8-9873-4793-8993-6E73A5FAF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Likes Per Own Tweet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3E82FD-0A7C-4BE2-9DD4-3D83724F6B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96910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3D352-9629-406E-B192-F78E38741D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9943D-C03A-4992-BC10-E3EBE20E9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4442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6AFA4-0A1B-4CF8-AA77-E167B69F9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Interactions Per Own Tweet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948C53-4507-4828-89AC-2CE51A83BF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3772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316274-D5F7-41FC-A711-B0BC6C36E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DBA554-7566-4BEB-B52F-1D9A1EE669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6724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2BC37-70ED-4FA2-9744-46A9DA677A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D04EDE-680F-493F-88DC-BA532A2A32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6947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332D47-E396-48F6-B681-716086E1ED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44B3F6-E6A5-428B-ACD9-AD5EEEE12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7281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F76A26-4C3A-4E1F-A8ED-F50210ED6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Tweet Type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EA1655-4A88-43DD-AC70-2F42FC6144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82486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F5E914-B5E4-4745-8722-2FCE7E1D9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60A54C-EBE4-4F40-A19C-5615E790B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4584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079F2-B487-450E-AD0B-9F5279CB3A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733C37-CBEF-474F-AB04-DAD28B3C91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208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D2130-45E2-43DA-B8CC-4C17FE63CC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991D2C-452A-4762-B03C-66291D2F42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6733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E8EA8-56BA-44E4-B8F6-3D4CD72BC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5B3B2B5-D9F1-46C7-87B8-92EAFE4FE8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7363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F5905B-86F8-4471-903E-CE38E4FF1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B1B511-50B2-44D1-8485-2BB22E0A5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6643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1A8EE3-2FA9-4A52-AF1A-B11A72C92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81B83E-3B3E-4BD8-8A96-EB50D80B4B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8531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A0EF17-2282-4582-8553-45644DFCCC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8AC78A-86CF-4B2D-933F-3EB4A1E11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2921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8D836-ED74-42C5-A869-1B655D70D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230FA3-5419-4BB7-9ED4-8B83534AF0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4729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1203F-5DB9-4B96-B682-D2FA2E4D4A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60D42-C254-4642-B166-581075E8C8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50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2943B-91BA-4765-8DBF-30AB45E065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Table | @CGCKuwait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7EBC18-592A-4E62-B9AA-9F4C04636D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19017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167584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8381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72630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5544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9624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35878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8052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545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322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@CGCKuwait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4337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0E7AC5-3656-4BE3-B934-543909F089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15368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E72BA-40F3-46F7-ADF3-48540AEF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@CGCKuwait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2F7F2A-2F97-4E81-93FC-2EC5F1789C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31674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200408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01394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51380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04284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7657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12924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269113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83682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96379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276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- 2022-08-30 20:40:48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رئيس ديوان سمو رئيس مجلس الوزراء يعلن عن إطلاق الوحدة الاقتصادية الاستشارية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https://t.co/HxTzGXw4p6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https://pbs.twimg.com/media/FbbSl5IWIAA0BfY.jpg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5644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n-NO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- 2022-08-29 19:12:34</a:t>
                      </a:r>
                      <a:r>
                        <a:rPr kumimoji="0" lang="nn-NO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@KuwaitiCM: https://t.co/vocyrnJkmr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https://pbs.twimg.com/media/FbVptn_UYAAPVXz.jpg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0885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- 2022-08-29 19:12:32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RT @KuwaitiCM: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أبرز ما جاء في اجتماع مجلس الوزراء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https://t.co/RBFuRxr4gE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https://pbs.twimg.com/media/FbVpsyUVUAEmRJp.jpg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9308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- 2022-08-28 11:47:32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يُدعى الناخبون لانتخاب أعضاء مجلس الأمة في يوم الخميس ٢٩-٩-٢٠٢٢ وسوف تستقبل إدارة شؤون الانتخابات الراغبين في الترشح غداً ٢٩-٨-٢٠٢٢ ولمدة ١٠ أيام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https://t.co/yucMZQHq3s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https://pbs.twimg.com/media/FbPFWhUaIAEL9IH.jpg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59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- 2022-08-27 20:31:09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قصة نجاح استزراع الروبيان في صحراء الكويت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kisrofficial
#CGCKuwait https://t.co/9GHDoqVAcV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https://pbs.twimg.com/amplify_video_thumb/1563576586582069248/img/Dz8tEBWqU7KLpwJm.jpg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2740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A0F882-595A-4368-A2B3-867ED858C5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486174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D77B8-D7ED-42F1-835C-34DAB9BE0B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@CGCKuwait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E88F9E-CBF2-4AA4-B1B4-7D3EF5A7A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68609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0847014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63292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067183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46173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165156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982944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76679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436491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360187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795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- 2022-08-24 14:18:15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خلال استقباله عدد من رؤساء البعثات الدبلوماسية والقنصلية الجدد
سمو ولي العهد الشيخ مشعل الأحمد الجابر الصباح حفظه الله: دولة الكويت رسخت مكانة دبلوماسية راقية وحازت ثقة المجتمع الدولي في دورها المحوري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https://t.co/VAyozXCkqj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https://pbs.twimg.com/media/Fa7BfJgaAAAgxIE.jpg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844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- 2022-08-24 12:46:01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تدشين المرحلة التشغيلية الأولى لمستشفى الفروانية الجديد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https://t.co/pIqbl5LSr8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https://pbs.twimg.com/media/Fa6sYV6aQAEeLoe.jpg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0.0476 %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629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- 2022-08-22 20:37:10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قرر مجلس الوزراء الموافقة على مشروعات المراسيم ورفعها لحضرة صاحب السمو الأمير حفظه الله ورعاه.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https://t.co/OUW5Gd5EHD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https://pbs.twimg.com/media/FayFCrxXwAYBV8_.jpg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4443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- 2022-08-21 15:56:39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العقيد حقوقي صلاح الشطي مدير عام الإدارة العامة للشؤون القانونية بوزارة الداخلية يوضح آلية التقييد في الجداول الانتخابية والإعتراض عليها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https://t.co/BhueiFDEy5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https://pbs.twimg.com/amplify_video_thumb/1561334695421702144/img/Y8_i-m0hZqstaevs.jpg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5161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27A91A-F510-40C1-AD94-295367FA00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4498472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ED8EB-3276-4E2A-BC42-9CAC89FC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@CGCKuwait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3F35BC5-B77E-4D3D-9A7F-F81811866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0896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230748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32735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4788712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72413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07114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40844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88758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7188430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2859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55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- 2022-08-20 15:09:34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تعزيزاً للتواصل مع المواطنين مجلس الوزراء يطلق “خدمة المواطن” للتواصل مع معالي الوزراء عبر تطبيق سهل 
لاستقبال: 
الشكاوى 
الاقتراحات
أي طلب آخر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https://t.co/8zzrQdCT1f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https://pbs.twimg.com/media/Famm4dTWIAE3Lme.jpg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4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- 2022-08-17 17:01:52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غير صحيح ما يتم تداوله بشأن صدور مرسوم بإلغاء
الجهاز المركزي لمعالجة أوضاع
المقيمين بصورة غير قانونية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https://t.co/k2MKzu34Fe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https://pbs.twimg.com/media/FaXjz47aAAAeJsY.jpg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1587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- 2022-08-17 14:39:19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وافق مجلس الوزراء على مشروعين بمرسومين بقانون “ضرورة” حول انتخابات مجلس الأمة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https://t.co/vyxb8kiAMq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https://pbs.twimg.com/media/FaXDML4XEAIhefI.jpg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125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D8D1C6-F2A6-46B9-8B8A-26829C0162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7004123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2E2E7-0CBC-4870-83FE-73C735235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| @CGCKuwait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1D86F0-7AD9-45C2-A558-4E296B0ED00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9339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5688917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0324022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87176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4247336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094475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80762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7947770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551043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31569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35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- 2022-08-17 14:35:39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كلمة معالي وزير العدل ووزير الدولة لشئون تعزيز النزاهة ووزير الأوقاف والشئون الإسلامية المستشار جمال الجلاوي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https://t.co/daoULAYo7u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https://pbs.twimg.com/amplify_video_thumb/1559864690657861633/img/Qq_lGRxVUITPGxa2.jpg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12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- 2022-08-17 14:16:44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يلقي معالي وزير العدل ووزير الدولة لشئون تعزيز النزاهة ووزير الأوقاف والشئون الإسلامية المستشار جمال الجلاوي بيان على تلفزيون الكويت بعد قليل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https://t.co/N6pGCAhoe9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https://pbs.twimg.com/media/FaW-BeMXkAASpPg.jpg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7993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032E7-D531-432D-B5A3-0CD7EECCE3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667571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74A69-0BC7-4FE9-8176-9703F8E76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@CGCKuwait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D28D57-2BE3-4F1E-9756-E50F249DB5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5974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3777504290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105266620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2234218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11792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737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@Salem666N - 2022-08-31 23:59:29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@CGCKuwait 
@KuwaitiCM https://t.co/NATGeCXc8R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73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@Just_Kwti - 2022-08-31 23:56:44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@wlasawfa_q8 @Moi_kuw @CGCKuwait @Rana_AlFares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يطلب من العاجز الحل
أسؤ من يمكنه حل #الازمة_الاسكانية هي…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https://t.co/89kvgnfzVN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53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@I4HkWH1ydhPtiLO - 2022-08-31 23:56:00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@wlasawfa_q8 @Moi_kuw @CGCKuwait @Rana_AlFares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 شاء الله يردون يبنون بيوت حكوميه مره ثانيه في ناس مايبون قسايم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921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@3W9FQig3pB4tUbE - 2022-08-31 23:51:04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@lola2022q8 @De_Mr_Zaghloul @mociq8 @KuwaitiCM @CGCKuwait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كلهم بص حضرتك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880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@Ahmad19747 - 2022-08-31 23:42:32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@JamalAlJalawi @GPFKW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سؤال بريئ … أين كان الوزير أنذاك
عن كل هذه المخالفات …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326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2CA8DF-8A09-4A6C-9ADE-6A6C20834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860538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7D102-627C-4A20-BBA5-06808E8C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@CGCKuwait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B62B54-A043-4B21-9596-3B15DD2F04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1215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962559584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27678709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96910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31375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22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@Yyousef2020 - 2022-08-31 23:36:16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@wlasawfa_q8 @Moi_kuw @CGCKuwait @Rana_AlFares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الحل نفضحهم بالواتس اب مجلس الوزراء قبل انتهاء المده علشان يقارون بكتبهم ومشاريعهم الفاشله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7283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@soon2035 - 2022-08-31 23:33:11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@JamalAlJalawi @GPFKW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 شافوهم يسرقون شافوهم يتهاوشون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981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@shraikah - 2022-08-31 23:31:37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@JamalAlJalawi @GPFKW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هههههههههههههه راحو فيها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442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@AlqahtaniKwq8 - 2022-08-31 23:31:02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@dalallawyer2012 @JamalAlJalawi @GPFKW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ألبس قفازات وقبل لاتمسكهم أخلط تيزاب مع 6…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https://t.co/Vy4vdhTh3Z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662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@Kuwaity_100 - 2022-08-31 23:24:21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@wlasawfa_q8 @Moi_kuw @CGCKuwait @Rana_AlFares https://t.co/s5TKrA8KTC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8332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FB1B5-A777-436C-A447-B05BF9C48F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269921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6D9003-6AD6-4623-976D-9A188151C9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@CGCKuwait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B98295-AB77-45E7-84B9-1955A06439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545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2998745125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63061316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547919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8037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6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@ysfawad1 - 2022-08-31 23:21:05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 يعرف مسؤول كبير فاسد و ظالم و طغى وين ممكن يروح أو يبلغ عنه بدون ما ينظلم؟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9150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@q8Lotana - 2022-08-31 23:17:49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@albutain_m @Ahmed_AlKhamees @CGCKuwait @KuwaitiCM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2394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@q8Lotana - 2022-08-31 23:16:53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@5aled_drr @Ahmed_AlKhamees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يتأجرون يقولون هالحجي حق دوله ثانيه ؟!! وهذا تدخل سافر بقرارات وشأن داخلي ؟!!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@KuwaitiCM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82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@q8Lotana - 2022-08-31 23:16:10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@5aled_drr @Ahmed_AlKhamees @CGCKuwait @KuwaitiCM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184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@Salem666N - 2022-08-31 23:14:21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@NAZAHA_GOV_KW 
@KuwaitiCM 
@CGCKuwait https://t.co/X04urYN2Ju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2640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11EECA-643D-4D1B-8B4C-1CCC85A38E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9203375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4A57B-6864-498F-92D6-F14A169BA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@CGCKuwait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487D11-3CE6-4579-832F-7A9D065D7A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4244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871889806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31510749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462628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36555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975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@HindRostom1 - 2022-08-31 22:53:57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@kuwait00660830 @KuwaitiCM @CGCKuwait @JamalAlJalawi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أجل انا اعرف وحده خريجه اعلام ماسكه مدير مساعد حا…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https://t.co/9CjrAradWk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811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@homoood3 - 2022-08-31 22:41:07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@JamalAlJalawi @GPFKW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افعلها واطعني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851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@NanaSweete - 2022-08-31 22:41:02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@awasha_alali @Moi_kuw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اللهم امين
المشكله يموضوع البدون في مستحقين وانظلموا من اللي جو توهم…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https://t.co/Xm46miIlxW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813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@awasha_alali - 2022-08-31 22:39:39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@NanaSweete @Moi_kuw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ضد احتاجزهم والاكتفاء بالتعهد والغرامة ولكن دام فيها غير كويتيين وتم…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https://t.co/wG8UFdFYTc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851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3DFECF-3EFE-495D-9AC2-E3600388E2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5635602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1CEF8-BA50-48AB-B839-BEFB5EB981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@CGCKuwait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E6656-2DE5-48FA-8DD8-CD1F350249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81082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71697597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9700511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469271312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409782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920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@homoood3 - 2022-08-31 22:38:56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@kha_alhasan @KuwaitiCM @CGCKuwait @JamalAlJalawi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شرايك لو يحطون الكفائات ينفضحون من البوق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98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@omahmed_61 - 2022-08-31 22:38:01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سمعوا بعد فضيحه استثمارات لندن وقع الظلم على صالح العتيقي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CGCKuwait https://t.co/sJ2uybVjVX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908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@Faisal_alsabri - 2022-08-31 22:37:29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تحويلها للسكنية وسرعة توزيعها 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KuwaitiCM 
@GPFKW 
@kuwmun 
@KwCouncil 
@MajlesAlOmmah
@kuna_ar 
@CGCKuwait… https://t.co/bgeDBApI0F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24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@NanaSweete - 2022-08-31 22:32:20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@awasha_alali @Moi_kuw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اذا جذي معاهم حق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الحريمه تكون عدم اخذ تصريح او اذن ونتمنى ماتتحرل امن دولة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9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43BE6-CA2F-45B4-A5D0-941A8A7865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9656158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D34F5-6454-4DA5-9FD1-EFB360883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@CGCKuwait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FEC764-4F78-43C5-93B7-DD06465F6A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39489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8728">
                  <a:extLst>
                    <a:ext uri="{9D8B030D-6E8A-4147-A177-3AD203B41FA5}">
                      <a16:colId xmlns:a16="http://schemas.microsoft.com/office/drawing/2014/main" val="1557161858"/>
                    </a:ext>
                  </a:extLst>
                </a:gridCol>
                <a:gridCol w="2221992">
                  <a:extLst>
                    <a:ext uri="{9D8B030D-6E8A-4147-A177-3AD203B41FA5}">
                      <a16:colId xmlns:a16="http://schemas.microsoft.com/office/drawing/2014/main" val="423709075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6174693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29926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1835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@awasha_alali - 2022-08-31 22:31:38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@NanaSweete @Moi_kuw @CGCKuwait @KuwaitiCM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 نعم التجمع هذا بدون تصريح من الداخلية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29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@SmnsSaad - 2022-08-31 22:28:35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@EducationalOB @KuwaitiCM @GPFKW @NAZAHA_GOV_KW @sab_kuwait @CGCKuwait @NCEDkw @Csc_Kw @AlmezremTareq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نطالب…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https://t.co/xplTY4hbEa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664958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B135E8-4038-4917-B35D-BA85821884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6892599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EE7A0E-B2A6-46DD-864C-D93346DE1C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| @CGCKuwait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99AE7-597E-4A93-8B04-8D734CE960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4466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9507226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078904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25640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607715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852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@CGCKuwait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@ysfawad1 - 2022-08-31 23:21:05</a:t>
                      </a:r>
                      <a:r>
                        <a:rPr lang="en-US" sz="1000"/>
                        <a:t>
 </a:t>
                      </a:r>
                      <a:r>
                        <a:rPr lang="ar-AE" sz="1000"/>
                        <a:t>الي يعرف مسؤول كبير فاسد و ظالم و طغى وين ممكن يروح أو يبلغ عنه بدون ما ينظلم؟ 
@</a:t>
                      </a:r>
                      <a:r>
                        <a:rPr lang="en-US" sz="1000"/>
                        <a:t>CGCKuwait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9651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8B94F-3416-485A-BA71-95D56E7FF0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62335182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FDCDF-DCB7-4D65-ACF4-4563B2EC4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User Questions Response Times Distribution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85FEA0C-20CB-4544-A4B9-8A3F4F6DC3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09447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E1F74F-01E5-4144-9E43-E169536F8C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219DD-0D58-4E9F-A58C-4E2B381506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700590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9A7206-4475-49D2-9E42-A3EDB3F52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 | @CGCKuwait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1FE3F1D-0172-46C5-B00A-E5998AE71C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787405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B42385-3B47-4000-8292-812383F9F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D6F291-8862-4314-BB03-DAA68F485C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33308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3EFAE-0C26-4ECC-A8C3-2D59808F7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@CGCKuwait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F503EF-C130-4812-ADD2-D956ECB169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3366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2866453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7344938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6070531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8577679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16943009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090535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456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#CGCKuwait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163.58333333333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8663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D9853-6C01-43D7-908C-4539721FC2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003453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945D32-939E-4378-ADE7-FEBB94F91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@CGCKuwait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1DF62D-D613-45BB-85C4-CF7F803B69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34160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2659342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655872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9338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763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@uHH5AE9if34UP3R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5733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@AljsarAm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0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@NanaSweete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984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@abumusharialkuw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81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@9WzorH3iF4ErWKx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626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@WMu89roXnzSR5Nk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4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@awasha_alali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1851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@q8Lotana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32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@hamad_q82010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479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@eWqZK3m8h9D2PjL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0286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CED4E-806E-4B9B-BE91-81BBD31601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40160266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A45504-7A67-44AF-9453-4161792C6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@CGCKuwait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22416F-D976-49FA-8155-D432A2386B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0114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15312742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5403575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67681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5930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@biQUI4VE1Lq1t2J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429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@MahaAlDossaryQ8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508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@bntlkwyt13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702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@kha_alhasan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35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@Hussin__q8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07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@GujKOtMYlHMCWgD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90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@homoood3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8839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@Salem666N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024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@SaudAlm97046800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5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@abomohameed11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2615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D9260D-31B9-4D72-A93D-439A87E8C9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421342691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1851D-A525-4340-8CC9-370EA0F7F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@CGCKuwait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04AEEF-5E96-4E9A-8C9D-3A8E737273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7546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09544">
                  <a:extLst>
                    <a:ext uri="{9D8B030D-6E8A-4147-A177-3AD203B41FA5}">
                      <a16:colId xmlns:a16="http://schemas.microsoft.com/office/drawing/2014/main" val="27391934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298367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678820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024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@Q8Almsafr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564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@abwtrky42136728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474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@zx836v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80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@hhhf892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186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@bunwf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@CGCKuwait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6131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C9586-22EC-4455-8023-EF25781B10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2862086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7E4B56-6872-417F-B1D9-173D79E335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Followers | @CGCKuwait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9F397B-F8CE-47A7-A025-C42B470F50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0298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3143552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917902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Retweeter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 of Retweeter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958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98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ACB36-159C-4632-AAAE-39AF767AC7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08/17/2022 - 08/31/2022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8323975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3D82A-FE9A-4203-A3BA-1D2C92B88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Top Retweeters by Number of Retweets | @CGCKuwait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056E284-525D-4EE1-8844-5C45D34663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85884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31537">
                  <a:extLst>
                    <a:ext uri="{9D8B030D-6E8A-4147-A177-3AD203B41FA5}">
                      <a16:colId xmlns:a16="http://schemas.microsoft.com/office/drawing/2014/main" val="114591288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72675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User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3152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@Sm_q88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7180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F4E9A1-FE34-41EA-B359-682DCA316C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08/10/2022 - 08/31/2022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33657589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1609</Words>
  <Application>Microsoft Office PowerPoint</Application>
  <PresentationFormat>On-screen Show (4:3)</PresentationFormat>
  <Paragraphs>497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Standard Twitter Account Analysis</vt:lpstr>
      <vt:lpstr>Twitter Key Twitter Metrics Table  | @CGCKuwait</vt:lpstr>
      <vt:lpstr>Twitter Own Tweets | @CGCKuwait</vt:lpstr>
      <vt:lpstr>Twitter Retweets | @CGCKuwait</vt:lpstr>
      <vt:lpstr>Twitter Average Retweets Per Own Tweet | @CGCKuwait</vt:lpstr>
      <vt:lpstr>Twitter Average Likes Per Own Tweet | @CGCKuwait</vt:lpstr>
      <vt:lpstr>Twitter Average Interactions Per Own Tweet | @CGCKuwait</vt:lpstr>
      <vt:lpstr>Twitter Interactions Distribution | @CGCKuwait</vt:lpstr>
      <vt:lpstr>Twitter Interaction Rate By Tweet Type | @CGCKuwait</vt:lpstr>
      <vt:lpstr>Twitter Tweet Type Distribution | @CGCKuwait</vt:lpstr>
      <vt:lpstr>Twitter Mentions | @CGCKuwait</vt:lpstr>
      <vt:lpstr>Twitter Followers Change | @CGCKuwait</vt:lpstr>
      <vt:lpstr>Twitter Mentions By Weekday | @CGCKuwait</vt:lpstr>
      <vt:lpstr>Twitter Followers Table | @CGCKuwait</vt:lpstr>
      <vt:lpstr>Twitter Own and Retweeted Tweets Table | @CGCKuwait - 1 of 4</vt:lpstr>
      <vt:lpstr>Twitter Own and Retweeted Tweets Table | @CGCKuwait - 2 of 4</vt:lpstr>
      <vt:lpstr>Twitter Own and Retweeted Tweets Table | @CGCKuwait - 3 of 4</vt:lpstr>
      <vt:lpstr>Twitter Own and Retweeted Tweets Table | @CGCKuwait - 4 of 4</vt:lpstr>
      <vt:lpstr>Twitter Mentions Table | @CGCKuwait - 1 of 6</vt:lpstr>
      <vt:lpstr>Twitter Mentions Table | @CGCKuwait - 2 of 6</vt:lpstr>
      <vt:lpstr>Twitter Mentions Table | @CGCKuwait - 3 of 6</vt:lpstr>
      <vt:lpstr>Twitter Mentions Table | @CGCKuwait - 4 of 6</vt:lpstr>
      <vt:lpstr>Twitter Mentions Table | @CGCKuwait - 5 of 6</vt:lpstr>
      <vt:lpstr>Twitter Mentions Table | @CGCKuwait - 6 of 6</vt:lpstr>
      <vt:lpstr>Twitter Questions Table | @CGCKuwait</vt:lpstr>
      <vt:lpstr>Twitter User Questions Response Times Distribution | @CGCKuwait</vt:lpstr>
      <vt:lpstr>Twitter Replies To Users | @CGCKuwait</vt:lpstr>
      <vt:lpstr>Twitter Hashtag Detection | @CGCKuwait</vt:lpstr>
      <vt:lpstr>Twitter Key Interacting Users | @CGCKuwait - 1 of 3</vt:lpstr>
      <vt:lpstr>Twitter Key Interacting Users | @CGCKuwait - 2 of 3</vt:lpstr>
      <vt:lpstr>Twitter Key Interacting Users | @CGCKuwait - 3 of 3</vt:lpstr>
      <vt:lpstr>Twitter Top Retweeters by Number of Followers | @CGCKuwait</vt:lpstr>
      <vt:lpstr>Twitter Top Retweeters by Number of Retweets | @CGCKuwait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Standard Twitter Account Analysis</dc:title>
  <dc:creator>Administrator</dc:creator>
  <cp:lastModifiedBy>Administrator</cp:lastModifiedBy>
  <cp:revision>1</cp:revision>
  <dcterms:created xsi:type="dcterms:W3CDTF">2022-09-07T17:42:45Z</dcterms:created>
  <dcterms:modified xsi:type="dcterms:W3CDTF">2022-09-07T17:44:13Z</dcterms:modified>
</cp:coreProperties>
</file>