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3867C-D5DB-413C-9EC6-68B12EE61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</a:t>
            </a:r>
            <a:r>
              <a:rPr lang="ar-AE"/>
              <a:t>الراي </a:t>
            </a:r>
            <a:r>
              <a:rPr lang="en-US"/>
              <a:t>AlraiMediaGroup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F8131F-C287-41F6-8F07-765E27B251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8576981"/>
              </p:ext>
            </p:extLst>
          </p:nvPr>
        </p:nvGraphicFramePr>
        <p:xfrm>
          <a:off x="457200" y="1731963"/>
          <a:ext cx="7818120" cy="3322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95302888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2168305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6427288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30675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69625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35925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40319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70770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41095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27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- 2021-06-29 23:57:44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افتتاح مدارس جديدة لمواجهة الكثافات الطلابية
#التربية أقفلت حسابها الختامي وتنتظر اعتماد #المالية لميزانيتها السنوية
• أثاث #المدارس متوافر في التوريدات... ولا مشكلة في المناقصات والممارسات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https://t.co/B5aHuQMz1j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07/01/2021 21:08:05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889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- 2021-06-29 23:51:16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الصحة لم توقف الإجازات الدورية للأطباء
• 1641 طبيباً حصلوا على أكثر من أسبوعين في الشهر الأخير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https://t.co/pj4mz2j5n8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07/02/2021 03:07:16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1583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0BAF65-8E2D-492A-A467-EDA6110B85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06/29/2021 - 06/29/2021</a:t>
            </a:r>
          </a:p>
        </p:txBody>
      </p:sp>
    </p:spTree>
    <p:extLst>
      <p:ext uri="{BB962C8B-B14F-4D97-AF65-F5344CB8AC3E}">
        <p14:creationId xmlns:p14="http://schemas.microsoft.com/office/powerpoint/2010/main" val="2757958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C17FC-50D9-41AA-B54E-AE3AA2054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</a:t>
            </a:r>
            <a:r>
              <a:rPr lang="ar-AE"/>
              <a:t>الراي </a:t>
            </a:r>
            <a:r>
              <a:rPr lang="en-US"/>
              <a:t>AlraiMediaGroup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E07540-C006-4BD1-9C70-BFB6A523C3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83878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8246735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6813640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1140320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27430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52410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23128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19337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57787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88479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000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- 2021-06-29 23:47:16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عبدالعزيز الفضلي يكتب| مقتل شهيد الواجب... وماذا بعد!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abdulaziz2002
https://t.co/iMehxksmZB https://t.co/ToEwlKBQ3K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https://pbs.twimg.com/media/E5E-ZAdXoAMjdy0.jpg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07/01/2021 19:53:07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744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- 2021-06-29 23:41:06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تأكيدا لما نشرته «الراي»... خالد السعيد: ارتفاع ملحوظ بوتيرة #التطعيم لمواجهة تفشي #الفيروس والموجة الحالية
• 47 ألفا تلقوا اللقاح أمس والأعداد اليومية للمطعمين تلامس 1 في المئة من عدد السكان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https://t.co/St9CrjAw7R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07/01/2021 21:08:05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1060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499956-0244-4FBA-AA7C-4E7310377F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06/29/2021 - 06/29/2021</a:t>
            </a:r>
          </a:p>
        </p:txBody>
      </p:sp>
    </p:spTree>
    <p:extLst>
      <p:ext uri="{BB962C8B-B14F-4D97-AF65-F5344CB8AC3E}">
        <p14:creationId xmlns:p14="http://schemas.microsoft.com/office/powerpoint/2010/main" val="3445294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38FBE-7520-4A0F-B1E8-744F06EF9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</a:t>
            </a:r>
            <a:r>
              <a:rPr lang="ar-AE"/>
              <a:t>الراي </a:t>
            </a:r>
            <a:r>
              <a:rPr lang="en-US"/>
              <a:t>AlraiMediaGroup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763185-9EAF-41B4-94F2-32581062D7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40410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8478149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5778768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6942030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29801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83521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97800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81581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71185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32568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675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- 2021-06-29 23:25:15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دراسة أميركية: المُطعّمون بـ #فايزر و #مودرنا لديهم مناعة قد تستمر لسنوات
• أبحاث حديثة تُظهر أن فاصلاً أطول بين جرعتي #أكسفورد يُحسّن الفاعلية
• المناعة قد تستمر مدى الحياة للمصابين الذين تم تطعيمهم لاحقاً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https://t.co/28ktzBhsDp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07/01/2021 21:08:05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950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- 2021-06-29 23:20:51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ألمانيا تعلن إنهاء سحب قواتها من #أفغانستان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https://t.co/2bNR1UDY7p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07/01/2021 19:53:07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648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- 2021-06-29 23:14:57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ترشيح #مركز_عبدالله_السالم_الثقافي لجائزة #أوسكار_المتاحف
• في حفل «الوجهات الثقافية» كأفضل وجهة متخصصة جديدة بـ #الشرق_الأوسط و #أفريقيا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https://t.co/Yyx5CArvfv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07/01/2021 21:08:06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8811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FB682-8F52-41F4-9C23-AEF402628C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06/29/2021 - 06/29/2021</a:t>
            </a:r>
          </a:p>
        </p:txBody>
      </p:sp>
    </p:spTree>
    <p:extLst>
      <p:ext uri="{BB962C8B-B14F-4D97-AF65-F5344CB8AC3E}">
        <p14:creationId xmlns:p14="http://schemas.microsoft.com/office/powerpoint/2010/main" val="1525185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AE200-8654-4434-9AFF-43DEB3854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</a:t>
            </a:r>
            <a:r>
              <a:rPr lang="ar-AE"/>
              <a:t>الراي </a:t>
            </a:r>
            <a:r>
              <a:rPr lang="en-US"/>
              <a:t>AlraiMediaGroup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505189-EA2E-4753-B6B9-E0CA727CB8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37950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9464280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9739123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3174945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43232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57299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68490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51080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08594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68266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1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- 2021-06-29 23:12:12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الكويتيون غير راضين عن قرضهم الإسكاني وأقساطه
• تجربة #السعودية تغذي الحاجة لتمرير «الرهن العقاري» إلى #الكويت تمويلياً وشرعياً
• دراسة حكومية: التنظيم يقلل فترة الانتظار دون ضغط على الأسعار
- نمو الإقراض يزيد ربحية البنوك وحقوق مساهميها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https://t.co/LoIedeEB8C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07/01/2021 21:08:06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126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- 2021-06-29 23:04:42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الإدارية» ترفض إلغاء «منع #غير_المطعمين من #السفر»
• المحكمة أكدت أن صحة وحياة المواطن تعلو ولا يعلو عليها أي أمر آخر
• حيثيات الحكم: اشتراط #اللقاح للسفر لا يعتبر إجباراً... وعدم التحصين يعني فقد أحد الشروط اللازمة للسفر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https://t.co/sPai9j3TX3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07/01/2021 21:08:06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2488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89F1DA-C0E8-4378-B381-939C38884E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06/29/2021 - 06/29/2021</a:t>
            </a:r>
          </a:p>
        </p:txBody>
      </p:sp>
    </p:spTree>
    <p:extLst>
      <p:ext uri="{BB962C8B-B14F-4D97-AF65-F5344CB8AC3E}">
        <p14:creationId xmlns:p14="http://schemas.microsoft.com/office/powerpoint/2010/main" val="2216264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9D3B0-5F20-4B74-A203-A777DBA1D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</a:t>
            </a:r>
            <a:r>
              <a:rPr lang="ar-AE"/>
              <a:t>الراي </a:t>
            </a:r>
            <a:r>
              <a:rPr lang="en-US"/>
              <a:t>AlraiMediaGroup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822981-F738-42F4-910F-A4FF516E6E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65019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5987900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2207942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6025941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26411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40138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94290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55775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06981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78826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372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- 2021-06-29 22:55:31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جريمة_المهبولة... كيف صياح الضحى ما تسمعونه؟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https://t.co/2MuaJh8tdw https://t.co/xgig1kliIE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https://pbs.twimg.com/media/E5Eydo-X0AcXxAB.jpg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07/01/2021 21:08:06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439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- 2021-06-29 22:47:39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موقع استشهاد عبدالعزيز... كثيرٌ من الألم وقليلٌ من النخوة والحمية
• «الراي» استقصت أسباب عدم تحرك من حضروا الموقف الدامي
• عمال عرب وآسيويون: مع هول الصدمة لم نتجرأ على تفقد الشهيد
• محمد حلفازي: المشكلة الكبرى أن الناس كانوا يتفرجون ويصوّرون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https://t.co/cnlowNCkpQ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07/01/2021 19:53:07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036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- 2021-06-29 22:41:08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سهيل_الحويك... ترند بعد خسارة #ألمانيا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https://t.co/bpW3PLsUKD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07/01/2021 21:08:06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8363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32C331-9273-45F5-95A4-D291AD71F4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06/29/2021 - 06/29/2021</a:t>
            </a:r>
          </a:p>
        </p:txBody>
      </p:sp>
    </p:spTree>
    <p:extLst>
      <p:ext uri="{BB962C8B-B14F-4D97-AF65-F5344CB8AC3E}">
        <p14:creationId xmlns:p14="http://schemas.microsoft.com/office/powerpoint/2010/main" val="3667913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ECC04-6F11-4A1B-9E2B-62D9002BA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</a:t>
            </a:r>
            <a:r>
              <a:rPr lang="ar-AE"/>
              <a:t>الراي </a:t>
            </a:r>
            <a:r>
              <a:rPr lang="en-US"/>
              <a:t>AlraiMediaGroup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BA8641-46F0-46E8-BBA5-F6E9F3CCF1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12630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6357480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0830269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9160315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64337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24988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70141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49020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77665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16979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612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- 2021-06-29 22:39:50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لجنة رباعية للتحقيق في مقتل الشهيد الرشيدي
• استمرار التحريات في انتظار تقرير الأدلة الجنائية النهائي لجثة القاتل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https://t.co/sG6CEakVVR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07/04/2021 09:08:27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325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- 2021-06-29 22:35:04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نزاهة تُحيل مُتلاعبين بالإجازات المرضية إلى #النيابة
• محمد بوزبر: لا أحد يعرف بيانات المبلّغين... حتى أنا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https://t.co/WAagPJh4zt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07/01/2021 19:53:08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97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- 2021-06-29 22:29:42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عدد «الراي» ليوم غد الأربعاء بصيغة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PDF 
https://t.co/Kyz88JtN32 https://t.co/u08oP0Re7v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https://pbs.twimg.com/media/E5Er8h8XwAAew3Q.jpg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07/01/2021 19:53:08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2943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1C3C9C-62D3-4835-89C7-F8A8275E2E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06/29/2021 - 06/29/2021</a:t>
            </a:r>
          </a:p>
        </p:txBody>
      </p:sp>
    </p:spTree>
    <p:extLst>
      <p:ext uri="{BB962C8B-B14F-4D97-AF65-F5344CB8AC3E}">
        <p14:creationId xmlns:p14="http://schemas.microsoft.com/office/powerpoint/2010/main" val="2497452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EC759-4CBF-473D-B72B-EF64590CD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</a:t>
            </a:r>
            <a:r>
              <a:rPr lang="ar-AE"/>
              <a:t>الراي </a:t>
            </a:r>
            <a:r>
              <a:rPr lang="en-US"/>
              <a:t>AlraiMediaGroup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BEEB4A-3647-4E2F-BEA5-CD45B6C46C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91346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5959873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9573643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3677312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16228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91596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86104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23254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47805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94751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6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- 2021-06-29 22:25:28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إبعاد فوري لأي وافد يشارك في تجمعات #ساحة_الإرادة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https://t.co/Ofu54HPQKE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07/03/2021 03:07:49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786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- 2021-06-29 22:21:12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الفضّ... غداً
• الغانم تسلّم مرسوماً أميرياً وأعلن إضافة البند إلى الجلسة الخاصة للحالة المالية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https://t.co/CdImDX4CIq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07/01/2021 19:53:08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894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- 2021-06-29 22:19:11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دلتا يضرب حفلا في #أستراليا... إصابة 24 غير مطعمين ونجاة 6 مطعمين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https://t.co/4KDYQpVoDV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07/01/2021 21:08:06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498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- 2021-06-29 22:11:33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هزة أرضية بقوة 4.7 درجة تضرب غرب #كوبا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https://t.co/REVQqOPnTS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07/01/2021 19:53:08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6861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7F7C58-1798-4C72-8EA0-ABC19A1E5F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06/29/2021 - 06/29/2021</a:t>
            </a:r>
          </a:p>
        </p:txBody>
      </p:sp>
    </p:spTree>
    <p:extLst>
      <p:ext uri="{BB962C8B-B14F-4D97-AF65-F5344CB8AC3E}">
        <p14:creationId xmlns:p14="http://schemas.microsoft.com/office/powerpoint/2010/main" val="353802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81717-952D-45CA-B737-09DF3DE1B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</a:t>
            </a:r>
            <a:r>
              <a:rPr lang="ar-AE"/>
              <a:t>الراي </a:t>
            </a:r>
            <a:r>
              <a:rPr lang="en-US"/>
              <a:t>AlraiMediaGroup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8B7ABE-E3F6-4694-A041-BB8BBE0D3B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51637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42446832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25842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5143643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80434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63816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53693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51435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66810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95977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76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- 2021-06-29 21:44:58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مودرنا يظهر نتائج واعدة في مقاومة سلالة #دلتا المتحورة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https://t.co/pSlw6ShiyA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07/01/2021 21:08:06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85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- 2021-06-29 21:30:25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عجز المعاملات الجارية لـ #مصر يرتفع إلى 13.3 مليار دولار في 9 أشهر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https://t.co/FzMMppAVM0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07/01/2021 21:08:06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228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- 2021-06-29 21:14:49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الجارالله: موجة #دلتا الهندي تستهدف #غير_المطعمين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https://t.co/rg1yHKoEf4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07/01/2021 21:08:06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465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- 2021-06-29 20:55:07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إنكلترا تقصي #ألمانيا وتتأهل إلى ربع نهائي #يورو_2020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https://t.co/fUqC8Xdtb4 https://t.co/eYKvhtFwA6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https://pbs.twimg.com/media/E5EW-bUWQAYDESn.jpg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07/01/2021 21:08:06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9133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DAC082-A350-4530-9912-49F63C6A15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06/29/2021 - 06/29/2021</a:t>
            </a:r>
          </a:p>
        </p:txBody>
      </p:sp>
    </p:spTree>
    <p:extLst>
      <p:ext uri="{BB962C8B-B14F-4D97-AF65-F5344CB8AC3E}">
        <p14:creationId xmlns:p14="http://schemas.microsoft.com/office/powerpoint/2010/main" val="40078667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19493-C09D-4F96-9881-76D431973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</a:t>
            </a:r>
            <a:r>
              <a:rPr lang="ar-AE"/>
              <a:t>الراي </a:t>
            </a:r>
            <a:r>
              <a:rPr lang="en-US"/>
              <a:t>AlraiMediaGroup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60AF7F-356C-4B68-803E-70788AC021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47915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4823307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5083568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3517969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03753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8634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14061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05644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12802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4397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271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- 2021-06-29 20:47:29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إنقاذ 11 مواطنة من «غرق» يخت قرب #كبر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https://t.co/8lWHOdx0kT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07/01/2021 19:53:08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63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- 2021-06-29 20:37:19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تظاهرات في #تركيا عقب الاعتقال «العنيف» لمصور فرانس برس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https://t.co/gpAr69r1A4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07/01/2021 19:53:08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16850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470CEC-01F8-414C-BA1A-40902824FE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06/29/2021 - 06/29/2021</a:t>
            </a:r>
          </a:p>
        </p:txBody>
      </p:sp>
    </p:spTree>
    <p:extLst>
      <p:ext uri="{BB962C8B-B14F-4D97-AF65-F5344CB8AC3E}">
        <p14:creationId xmlns:p14="http://schemas.microsoft.com/office/powerpoint/2010/main" val="6748271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656</Words>
  <Application>Microsoft Office PowerPoint</Application>
  <PresentationFormat>On-screen Show (4:3)</PresentationFormat>
  <Paragraphs>299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Twitter Own Tweets Table | الراي AlraiMediaGroup - 1 of 9</vt:lpstr>
      <vt:lpstr>Twitter Own Tweets Table | الراي AlraiMediaGroup - 2 of 9</vt:lpstr>
      <vt:lpstr>Twitter Own Tweets Table | الراي AlraiMediaGroup - 3 of 9</vt:lpstr>
      <vt:lpstr>Twitter Own Tweets Table | الراي AlraiMediaGroup - 4 of 9</vt:lpstr>
      <vt:lpstr>Twitter Own Tweets Table | الراي AlraiMediaGroup - 5 of 9</vt:lpstr>
      <vt:lpstr>Twitter Own Tweets Table | الراي AlraiMediaGroup - 6 of 9</vt:lpstr>
      <vt:lpstr>Twitter Own Tweets Table | الراي AlraiMediaGroup - 7 of 9</vt:lpstr>
      <vt:lpstr>Twitter Own Tweets Table | الراي AlraiMediaGroup - 8 of 9</vt:lpstr>
      <vt:lpstr>Twitter Own Tweets Table | الراي AlraiMediaGroup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Tweets Table | الراي AlraiMediaGroup - 1 of 9</dc:title>
  <dc:creator>Frederik Peiniger</dc:creator>
  <cp:lastModifiedBy>Frederik Peiniger</cp:lastModifiedBy>
  <cp:revision>1</cp:revision>
  <dcterms:created xsi:type="dcterms:W3CDTF">2021-07-05T01:18:53Z</dcterms:created>
  <dcterms:modified xsi:type="dcterms:W3CDTF">2021-07-05T01:22:18Z</dcterms:modified>
</cp:coreProperties>
</file>