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ACA04-08B2-4511-9D8C-074B38619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79DA20-AD1F-4709-9D96-FE189657DC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2481978"/>
              </p:ext>
            </p:extLst>
          </p:nvPr>
        </p:nvGraphicFramePr>
        <p:xfrm>
          <a:off x="457200" y="1731963"/>
          <a:ext cx="781812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5926446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74952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77637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6028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0020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5855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3259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6218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9250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53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23:57:44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افتتاح مدارس جديدة لمواجهة الكثافات الطلابية
#التربية أقفلت حسابها الختامي وتنتظر اعتماد #المالية لميزانيتها السنوية
• أثاث #المدارس متوافر في التوريدات... ولا مشكلة في المناقصات والممارسات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https://t.co/B5aHuQMz1j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11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23:51:16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الصحة لم توقف الإجازات الدورية للأطباء
• 1641 طبيباً حصلوا على أكثر من أسبوعين في الشهر الأخير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https://t.co/pj4mz2j5n8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07/02/2021 03:07:16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650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C6661-28E4-4BCE-89B9-E55CD0D5D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4175820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B8802-8BEF-474C-8F65-AD2FE04AF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0276B2-944E-4A92-B9CF-320A5A3B38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949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4483626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6357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06927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4817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4142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9708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8225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9164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202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86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23:47:16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عبدالعزيز الفضلي يكتب| مقتل شهيد الواجب... وماذا بعد!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abdulaziz2002
https://t.co/iMehxksmZB https://t.co/ToEwlKBQ3K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https://pbs.twimg.com/media/E5E-ZAdXoAMjdy0.jpg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39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23:41:06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تأكيدا لما نشرته «الراي»... خالد السعيد: ارتفاع ملحوظ بوتيرة #التطعيم لمواجهة تفشي #الفيروس والموجة الحالية
• 47 ألفا تلقوا اللقاح أمس والأعداد اليومية للمطعمين تلامس 1 في المئة من عدد السكان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https://t.co/St9CrjAw7R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570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1A51C-0B19-46A3-976F-5D5507905F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819649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6EF69-20B9-4C1F-A77F-A0E03364D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468EDD-B9A9-453F-93C8-205ECCB953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8060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7853808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49395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36529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4227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1232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3336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5491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6388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1476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27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23:25:15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دراسة أميركية: المُطعّمون بـ #فايزر و #مودرنا لديهم مناعة قد تستمر لسنوات
• أبحاث حديثة تُظهر أن فاصلاً أطول بين جرعتي #أكسفورد يُحسّن الفاعلية
• المناعة قد تستمر مدى الحياة للمصابين الذين تم تطعيمهم لاحقاً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https://t.co/28ktzBhsDp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49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23:20:51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ألمانيا تعلن إنهاء سحب قواتها من #أفغانستان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https://t.co/2bNR1UDY7p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9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23:14:57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ترشيح #مركز_عبدالله_السالم_الثقافي لجائزة #أوسكار_المتاحف
• في حفل «الوجهات الثقافية» كأفضل وجهة متخصصة جديدة بـ #الشرق_الأوسط و #أفريقيا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https://t.co/Yyx5CArvfv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764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C2F15-619F-4BFE-9C02-68F1F8DC2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4213259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D3435-7084-4ED3-BB74-3FA7FF2DC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DA68AC-0AA8-4C91-AB96-2A5DB61245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9874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0323977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732447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43188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8303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447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6950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7117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5330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368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374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23:12:12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الكويتيون غير راضين عن قرضهم الإسكاني وأقساطه
• تجربة #السعودية تغذي الحاجة لتمرير «الرهن العقاري» إلى #الكويت تمويلياً وشرعياً
• دراسة حكومية: التنظيم يقلل فترة الانتظار دون ضغط على الأسعار
- نمو الإقراض يزيد ربحية البنوك وحقوق مساهميها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https://t.co/LoIedeEB8C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990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23:04:42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الإدارية» ترفض إلغاء «منع #غير_المطعمين من #السفر»
• المحكمة أكدت أن صحة وحياة المواطن تعلو ولا يعلو عليها أي أمر آخر
• حيثيات الحكم: اشتراط #اللقاح للسفر لا يعتبر إجباراً... وعدم التحصين يعني فقد أحد الشروط اللازمة للسفر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https://t.co/sPai9j3TX3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054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E3573-E80F-4C08-AC0A-F91F0EC0D6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2355122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FDA75-68FF-4FA4-946D-80DD39E9B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0C0D51-C7FC-4B0D-ABC3-381B0D551F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1454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3069216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93777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07603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054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6992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0031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7445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3037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0704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31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22:55:31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جريمة_المهبولة... كيف صياح الضحى ما تسمعونه؟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https://t.co/2MuaJh8tdw https://t.co/xgig1kliIE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https://pbs.twimg.com/media/E5Eydo-X0AcXxAB.jpg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83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22:47:39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موقع استشهاد عبدالعزيز... كثيرٌ من الألم وقليلٌ من النخوة والحمية
• «الراي» استقصت أسباب عدم تحرك من حضروا الموقف الدامي
• عمال عرب وآسيويون: مع هول الصدمة لم نتجرأ على تفقد الشهيد
• محمد حلفازي: المشكلة الكبرى أن الناس كانوا يتفرجون ويصوّرون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https://t.co/cnlowNCkpQ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70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22:41:08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سهيل_الحويك... ترند بعد خسارة #ألمانيا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https://t.co/bpW3PLsUKD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204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F3582-E2E5-499E-8A21-4AC6FB659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1438451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7652E-2793-44F5-A8C9-9E173B499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8DD8D8-064C-486E-B075-3B3931442E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5087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299886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425968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10967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1943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5094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2211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3947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083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2150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64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22:39:50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لجنة رباعية للتحقيق في مقتل الشهيد الرشيدي
• استمرار التحريات في انتظار تقرير الأدلة الجنائية النهائي لجثة القاتل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https://t.co/sG6CEakVVR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07/04/2021 09:08:27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400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22:35:04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نزاهة تُحيل مُتلاعبين بالإجازات المرضية إلى #النيابة
• محمد بوزبر: لا أحد يعرف بيانات المبلّغين... حتى أنا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https://t.co/WAagPJh4zt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07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22:29:42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عدد «الراي» ليوم غد الأربعاء بصيغة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PDF 
https://t.co/Kyz88JtN32 https://t.co/u08oP0Re7v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https://pbs.twimg.com/media/E5Er8h8XwAAew3Q.jpg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295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8D544-F326-43AE-A955-7627BB9CCB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1576102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C55B2-AD77-4D3B-BD8E-8B11F66D8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B3A041-F26F-4A48-8F0B-B5FD28FCA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2903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0541592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596660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21848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5677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8282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6463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818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46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2866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118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22:25:28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إبعاد فوري لأي وافد يشارك في تجمعات #ساحة_الإرادة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https://t.co/Ofu54HPQKE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07/03/2021 03:07:49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72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22:21:12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الفضّ... غداً
• الغانم تسلّم مرسوماً أميرياً وأعلن إضافة البند إلى الجلسة الخاصة للحالة المالية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https://t.co/CdImDX4CIq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985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22:19:11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دلتا يضرب حفلا في #أستراليا... إصابة 24 غير مطعمين ونجاة 6 مطعمين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https://t.co/4KDYQpVoDV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54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22:11:33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هزة أرضية بقوة 4.7 درجة تضرب غرب #كوبا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https://t.co/REVQqOPnTS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551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5BAFD-C10F-47FC-85E4-76D196E82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1421963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3D795-6B86-4F52-B659-80F6096EA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00D0B5-0570-46F7-AE85-39B1110AE3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16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1244270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0154957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87098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9807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607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4924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7946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8170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894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68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21:44:58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مودرنا يظهر نتائج واعدة في مقاومة سلالة #دلتا المتحورة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https://t.co/pSlw6ShiyA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547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21:30:25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عجز المعاملات الجارية لـ #مصر يرتفع إلى 13.3 مليار دولار في 9 أشهر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https://t.co/FzMMppAVM0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37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21:14:49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الجارالله: موجة #دلتا الهندي تستهدف #غير_المطعمين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https://t.co/rg1yHKoEf4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83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20:55:07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إنكلترا تقصي #ألمانيا وتتأهل إلى ربع نهائي #يورو_2020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https://t.co/fUqC8Xdtb4 https://t.co/eYKvhtFwA6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https://pbs.twimg.com/media/E5EW-bUWQAYDESn.jpg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21:08:06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803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C3887-CDA0-4F9E-B06B-1CF74F7A9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2627168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2238-0D5F-4976-A65E-A682A21F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</a:t>
            </a:r>
            <a:r>
              <a:rPr lang="ar-AE"/>
              <a:t>الراي </a:t>
            </a:r>
            <a:r>
              <a:rPr lang="en-US"/>
              <a:t>AlraiMediaGroup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3E4233-779C-4C33-8613-EBD6AFA933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8050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1505905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57313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24690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9324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3526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7378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7339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813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166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11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20:47:29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إنقاذ 11 مواطنة من «غرق» يخت قرب #كبر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https://t.co/8lWHOdx0kT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- 2021-06-29 20:37:19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تظاهرات في #تركيا عقب الاعتقال «العنيف» لمصور فرانس برس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https://t.co/gpAr69r1A4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07/01/2021 19:53:08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347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DF883-91AD-4995-9EA2-C3BC5C242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06/29/2021 - 06/29/2021</a:t>
            </a:r>
          </a:p>
        </p:txBody>
      </p:sp>
    </p:spTree>
    <p:extLst>
      <p:ext uri="{BB962C8B-B14F-4D97-AF65-F5344CB8AC3E}">
        <p14:creationId xmlns:p14="http://schemas.microsoft.com/office/powerpoint/2010/main" val="3356484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656</Words>
  <Application>Microsoft Office PowerPoint</Application>
  <PresentationFormat>On-screen Show (4:3)</PresentationFormat>
  <Paragraphs>299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Twitter Own Tweets Table | الراي AlraiMediaGroup - 1 of 9</vt:lpstr>
      <vt:lpstr>Twitter Own Tweets Table | الراي AlraiMediaGroup - 2 of 9</vt:lpstr>
      <vt:lpstr>Twitter Own Tweets Table | الراي AlraiMediaGroup - 3 of 9</vt:lpstr>
      <vt:lpstr>Twitter Own Tweets Table | الراي AlraiMediaGroup - 4 of 9</vt:lpstr>
      <vt:lpstr>Twitter Own Tweets Table | الراي AlraiMediaGroup - 5 of 9</vt:lpstr>
      <vt:lpstr>Twitter Own Tweets Table | الراي AlraiMediaGroup - 6 of 9</vt:lpstr>
      <vt:lpstr>Twitter Own Tweets Table | الراي AlraiMediaGroup - 7 of 9</vt:lpstr>
      <vt:lpstr>Twitter Own Tweets Table | الراي AlraiMediaGroup - 8 of 9</vt:lpstr>
      <vt:lpstr>Twitter Own Tweets Table | الراي AlraiMediaGroup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الراي AlraiMediaGroup - 1 of 9</dc:title>
  <dc:creator>Frederik Peiniger</dc:creator>
  <cp:lastModifiedBy>Frederik Peiniger</cp:lastModifiedBy>
  <cp:revision>1</cp:revision>
  <dcterms:created xsi:type="dcterms:W3CDTF">2021-07-05T01:12:34Z</dcterms:created>
  <dcterms:modified xsi:type="dcterms:W3CDTF">2021-07-05T01:16:01Z</dcterms:modified>
</cp:coreProperties>
</file>