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الراي AlraiMediaGroup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44366</c:v>
                </c:pt>
                <c:pt idx="1">
                  <c:v>44367</c:v>
                </c:pt>
                <c:pt idx="2">
                  <c:v>44368</c:v>
                </c:pt>
                <c:pt idx="3">
                  <c:v>44369</c:v>
                </c:pt>
                <c:pt idx="4">
                  <c:v>44370</c:v>
                </c:pt>
                <c:pt idx="5">
                  <c:v>44371</c:v>
                </c:pt>
                <c:pt idx="6">
                  <c:v>44372</c:v>
                </c:pt>
                <c:pt idx="7">
                  <c:v>44373</c:v>
                </c:pt>
                <c:pt idx="8">
                  <c:v>44374</c:v>
                </c:pt>
                <c:pt idx="9">
                  <c:v>44375</c:v>
                </c:pt>
                <c:pt idx="10">
                  <c:v>44376</c:v>
                </c:pt>
                <c:pt idx="11">
                  <c:v>44377</c:v>
                </c:pt>
                <c:pt idx="12">
                  <c:v>44378</c:v>
                </c:pt>
                <c:pt idx="13">
                  <c:v>44379</c:v>
                </c:pt>
                <c:pt idx="14">
                  <c:v>44380</c:v>
                </c:pt>
              </c:numCache>
            </c:num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277</c:v>
                </c:pt>
                <c:pt idx="1">
                  <c:v>206</c:v>
                </c:pt>
                <c:pt idx="2">
                  <c:v>196</c:v>
                </c:pt>
                <c:pt idx="3">
                  <c:v>259</c:v>
                </c:pt>
                <c:pt idx="4">
                  <c:v>245</c:v>
                </c:pt>
                <c:pt idx="5">
                  <c:v>246</c:v>
                </c:pt>
                <c:pt idx="6">
                  <c:v>189</c:v>
                </c:pt>
                <c:pt idx="7">
                  <c:v>245</c:v>
                </c:pt>
                <c:pt idx="8">
                  <c:v>270</c:v>
                </c:pt>
                <c:pt idx="9">
                  <c:v>420</c:v>
                </c:pt>
                <c:pt idx="10">
                  <c:v>387</c:v>
                </c:pt>
                <c:pt idx="11">
                  <c:v>318</c:v>
                </c:pt>
                <c:pt idx="12">
                  <c:v>216</c:v>
                </c:pt>
                <c:pt idx="13">
                  <c:v>239</c:v>
                </c:pt>
                <c:pt idx="14">
                  <c:v>277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0E2-4569-81F2-5383C2E93F7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جريدة الجريدة aljarida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44366</c:v>
                </c:pt>
                <c:pt idx="1">
                  <c:v>44367</c:v>
                </c:pt>
                <c:pt idx="2">
                  <c:v>44368</c:v>
                </c:pt>
                <c:pt idx="3">
                  <c:v>44369</c:v>
                </c:pt>
                <c:pt idx="4">
                  <c:v>44370</c:v>
                </c:pt>
                <c:pt idx="5">
                  <c:v>44371</c:v>
                </c:pt>
                <c:pt idx="6">
                  <c:v>44372</c:v>
                </c:pt>
                <c:pt idx="7">
                  <c:v>44373</c:v>
                </c:pt>
                <c:pt idx="8">
                  <c:v>44374</c:v>
                </c:pt>
                <c:pt idx="9">
                  <c:v>44375</c:v>
                </c:pt>
                <c:pt idx="10">
                  <c:v>44376</c:v>
                </c:pt>
                <c:pt idx="11">
                  <c:v>44377</c:v>
                </c:pt>
                <c:pt idx="12">
                  <c:v>44378</c:v>
                </c:pt>
                <c:pt idx="13">
                  <c:v>44379</c:v>
                </c:pt>
                <c:pt idx="14">
                  <c:v>44380</c:v>
                </c:pt>
              </c:numCache>
            </c:num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78</c:v>
                </c:pt>
                <c:pt idx="1">
                  <c:v>38</c:v>
                </c:pt>
                <c:pt idx="2">
                  <c:v>59</c:v>
                </c:pt>
                <c:pt idx="3">
                  <c:v>168</c:v>
                </c:pt>
                <c:pt idx="4">
                  <c:v>90</c:v>
                </c:pt>
                <c:pt idx="5">
                  <c:v>87</c:v>
                </c:pt>
                <c:pt idx="6">
                  <c:v>98</c:v>
                </c:pt>
                <c:pt idx="7">
                  <c:v>76</c:v>
                </c:pt>
                <c:pt idx="8">
                  <c:v>75</c:v>
                </c:pt>
                <c:pt idx="9">
                  <c:v>131</c:v>
                </c:pt>
                <c:pt idx="10">
                  <c:v>144</c:v>
                </c:pt>
                <c:pt idx="11">
                  <c:v>75</c:v>
                </c:pt>
                <c:pt idx="12">
                  <c:v>60</c:v>
                </c:pt>
                <c:pt idx="13">
                  <c:v>68</c:v>
                </c:pt>
                <c:pt idx="14">
                  <c:v>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0E2-4569-81F2-5383C2E93F7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القبس Alqabas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44366</c:v>
                </c:pt>
                <c:pt idx="1">
                  <c:v>44367</c:v>
                </c:pt>
                <c:pt idx="2">
                  <c:v>44368</c:v>
                </c:pt>
                <c:pt idx="3">
                  <c:v>44369</c:v>
                </c:pt>
                <c:pt idx="4">
                  <c:v>44370</c:v>
                </c:pt>
                <c:pt idx="5">
                  <c:v>44371</c:v>
                </c:pt>
                <c:pt idx="6">
                  <c:v>44372</c:v>
                </c:pt>
                <c:pt idx="7">
                  <c:v>44373</c:v>
                </c:pt>
                <c:pt idx="8">
                  <c:v>44374</c:v>
                </c:pt>
                <c:pt idx="9">
                  <c:v>44375</c:v>
                </c:pt>
                <c:pt idx="10">
                  <c:v>44376</c:v>
                </c:pt>
                <c:pt idx="11">
                  <c:v>44377</c:v>
                </c:pt>
                <c:pt idx="12">
                  <c:v>44378</c:v>
                </c:pt>
                <c:pt idx="13">
                  <c:v>44379</c:v>
                </c:pt>
                <c:pt idx="14">
                  <c:v>44380</c:v>
                </c:pt>
              </c:numCache>
            </c:num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260</c:v>
                </c:pt>
                <c:pt idx="1">
                  <c:v>227</c:v>
                </c:pt>
                <c:pt idx="2">
                  <c:v>266</c:v>
                </c:pt>
                <c:pt idx="3">
                  <c:v>471</c:v>
                </c:pt>
                <c:pt idx="4">
                  <c:v>366</c:v>
                </c:pt>
                <c:pt idx="5">
                  <c:v>282</c:v>
                </c:pt>
                <c:pt idx="6">
                  <c:v>215</c:v>
                </c:pt>
                <c:pt idx="7">
                  <c:v>261</c:v>
                </c:pt>
                <c:pt idx="8">
                  <c:v>291</c:v>
                </c:pt>
                <c:pt idx="9">
                  <c:v>477</c:v>
                </c:pt>
                <c:pt idx="10">
                  <c:v>517</c:v>
                </c:pt>
                <c:pt idx="11">
                  <c:v>294</c:v>
                </c:pt>
                <c:pt idx="12">
                  <c:v>250</c:v>
                </c:pt>
                <c:pt idx="13">
                  <c:v>249</c:v>
                </c:pt>
                <c:pt idx="14">
                  <c:v>293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0E2-4569-81F2-5383C2E93F75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المجلس almajlliss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44366</c:v>
                </c:pt>
                <c:pt idx="1">
                  <c:v>44367</c:v>
                </c:pt>
                <c:pt idx="2">
                  <c:v>44368</c:v>
                </c:pt>
                <c:pt idx="3">
                  <c:v>44369</c:v>
                </c:pt>
                <c:pt idx="4">
                  <c:v>44370</c:v>
                </c:pt>
                <c:pt idx="5">
                  <c:v>44371</c:v>
                </c:pt>
                <c:pt idx="6">
                  <c:v>44372</c:v>
                </c:pt>
                <c:pt idx="7">
                  <c:v>44373</c:v>
                </c:pt>
                <c:pt idx="8">
                  <c:v>44374</c:v>
                </c:pt>
                <c:pt idx="9">
                  <c:v>44375</c:v>
                </c:pt>
                <c:pt idx="10">
                  <c:v>44376</c:v>
                </c:pt>
                <c:pt idx="11">
                  <c:v>44377</c:v>
                </c:pt>
                <c:pt idx="12">
                  <c:v>44378</c:v>
                </c:pt>
                <c:pt idx="13">
                  <c:v>44379</c:v>
                </c:pt>
                <c:pt idx="14">
                  <c:v>44380</c:v>
                </c:pt>
              </c:numCache>
            </c:numRef>
          </c:cat>
          <c:val>
            <c:numRef>
              <c:f>Sheet1!$E$2:$E$16</c:f>
              <c:numCache>
                <c:formatCode>General</c:formatCode>
                <c:ptCount val="15"/>
                <c:pt idx="13">
                  <c:v>512</c:v>
                </c:pt>
                <c:pt idx="14">
                  <c:v>534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0E2-4569-81F2-5383C2E93F75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سرمد | Sarmad Sarmad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44366</c:v>
                </c:pt>
                <c:pt idx="1">
                  <c:v>44367</c:v>
                </c:pt>
                <c:pt idx="2">
                  <c:v>44368</c:v>
                </c:pt>
                <c:pt idx="3">
                  <c:v>44369</c:v>
                </c:pt>
                <c:pt idx="4">
                  <c:v>44370</c:v>
                </c:pt>
                <c:pt idx="5">
                  <c:v>44371</c:v>
                </c:pt>
                <c:pt idx="6">
                  <c:v>44372</c:v>
                </c:pt>
                <c:pt idx="7">
                  <c:v>44373</c:v>
                </c:pt>
                <c:pt idx="8">
                  <c:v>44374</c:v>
                </c:pt>
                <c:pt idx="9">
                  <c:v>44375</c:v>
                </c:pt>
                <c:pt idx="10">
                  <c:v>44376</c:v>
                </c:pt>
                <c:pt idx="11">
                  <c:v>44377</c:v>
                </c:pt>
                <c:pt idx="12">
                  <c:v>44378</c:v>
                </c:pt>
                <c:pt idx="13">
                  <c:v>44379</c:v>
                </c:pt>
                <c:pt idx="14">
                  <c:v>44380</c:v>
                </c:pt>
              </c:numCache>
            </c:numRef>
          </c:cat>
          <c:val>
            <c:numRef>
              <c:f>Sheet1!$F$2:$F$16</c:f>
              <c:numCache>
                <c:formatCode>General</c:formatCode>
                <c:ptCount val="15"/>
                <c:pt idx="13">
                  <c:v>253</c:v>
                </c:pt>
                <c:pt idx="14">
                  <c:v>322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0E2-4569-81F2-5383C2E93F75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شامل نيوز 🇰🇼 liferdefempire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44366</c:v>
                </c:pt>
                <c:pt idx="1">
                  <c:v>44367</c:v>
                </c:pt>
                <c:pt idx="2">
                  <c:v>44368</c:v>
                </c:pt>
                <c:pt idx="3">
                  <c:v>44369</c:v>
                </c:pt>
                <c:pt idx="4">
                  <c:v>44370</c:v>
                </c:pt>
                <c:pt idx="5">
                  <c:v>44371</c:v>
                </c:pt>
                <c:pt idx="6">
                  <c:v>44372</c:v>
                </c:pt>
                <c:pt idx="7">
                  <c:v>44373</c:v>
                </c:pt>
                <c:pt idx="8">
                  <c:v>44374</c:v>
                </c:pt>
                <c:pt idx="9">
                  <c:v>44375</c:v>
                </c:pt>
                <c:pt idx="10">
                  <c:v>44376</c:v>
                </c:pt>
                <c:pt idx="11">
                  <c:v>44377</c:v>
                </c:pt>
                <c:pt idx="12">
                  <c:v>44378</c:v>
                </c:pt>
                <c:pt idx="13">
                  <c:v>44379</c:v>
                </c:pt>
                <c:pt idx="14">
                  <c:v>44380</c:v>
                </c:pt>
              </c:numCache>
            </c:numRef>
          </c:cat>
          <c:val>
            <c:numRef>
              <c:f>Sheet1!$G$2:$G$16</c:f>
              <c:numCache>
                <c:formatCode>General</c:formatCode>
                <c:ptCount val="15"/>
                <c:pt idx="13">
                  <c:v>61</c:v>
                </c:pt>
                <c:pt idx="14">
                  <c:v>35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A0E2-4569-81F2-5383C2E93F75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جبله نيوز eblah_news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44366</c:v>
                </c:pt>
                <c:pt idx="1">
                  <c:v>44367</c:v>
                </c:pt>
                <c:pt idx="2">
                  <c:v>44368</c:v>
                </c:pt>
                <c:pt idx="3">
                  <c:v>44369</c:v>
                </c:pt>
                <c:pt idx="4">
                  <c:v>44370</c:v>
                </c:pt>
                <c:pt idx="5">
                  <c:v>44371</c:v>
                </c:pt>
                <c:pt idx="6">
                  <c:v>44372</c:v>
                </c:pt>
                <c:pt idx="7">
                  <c:v>44373</c:v>
                </c:pt>
                <c:pt idx="8">
                  <c:v>44374</c:v>
                </c:pt>
                <c:pt idx="9">
                  <c:v>44375</c:v>
                </c:pt>
                <c:pt idx="10">
                  <c:v>44376</c:v>
                </c:pt>
                <c:pt idx="11">
                  <c:v>44377</c:v>
                </c:pt>
                <c:pt idx="12">
                  <c:v>44378</c:v>
                </c:pt>
                <c:pt idx="13">
                  <c:v>44379</c:v>
                </c:pt>
                <c:pt idx="14">
                  <c:v>44380</c:v>
                </c:pt>
              </c:numCache>
            </c:numRef>
          </c:cat>
          <c:val>
            <c:numRef>
              <c:f>Sheet1!$H$2:$H$16</c:f>
              <c:numCache>
                <c:formatCode>General</c:formatCode>
                <c:ptCount val="15"/>
                <c:pt idx="13">
                  <c:v>21</c:v>
                </c:pt>
                <c:pt idx="14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A0E2-4569-81F2-5383C2E93F75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ترند trndkw__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44366</c:v>
                </c:pt>
                <c:pt idx="1">
                  <c:v>44367</c:v>
                </c:pt>
                <c:pt idx="2">
                  <c:v>44368</c:v>
                </c:pt>
                <c:pt idx="3">
                  <c:v>44369</c:v>
                </c:pt>
                <c:pt idx="4">
                  <c:v>44370</c:v>
                </c:pt>
                <c:pt idx="5">
                  <c:v>44371</c:v>
                </c:pt>
                <c:pt idx="6">
                  <c:v>44372</c:v>
                </c:pt>
                <c:pt idx="7">
                  <c:v>44373</c:v>
                </c:pt>
                <c:pt idx="8">
                  <c:v>44374</c:v>
                </c:pt>
                <c:pt idx="9">
                  <c:v>44375</c:v>
                </c:pt>
                <c:pt idx="10">
                  <c:v>44376</c:v>
                </c:pt>
                <c:pt idx="11">
                  <c:v>44377</c:v>
                </c:pt>
                <c:pt idx="12">
                  <c:v>44378</c:v>
                </c:pt>
                <c:pt idx="13">
                  <c:v>44379</c:v>
                </c:pt>
                <c:pt idx="14">
                  <c:v>44380</c:v>
                </c:pt>
              </c:numCache>
            </c:numRef>
          </c:cat>
          <c:val>
            <c:numRef>
              <c:f>Sheet1!$I$2:$I$16</c:f>
              <c:numCache>
                <c:formatCode>General</c:formatCode>
                <c:ptCount val="15"/>
                <c:pt idx="13">
                  <c:v>61</c:v>
                </c:pt>
                <c:pt idx="14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A0E2-4569-81F2-5383C2E93F75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سنا نيوز SnaaNews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44366</c:v>
                </c:pt>
                <c:pt idx="1">
                  <c:v>44367</c:v>
                </c:pt>
                <c:pt idx="2">
                  <c:v>44368</c:v>
                </c:pt>
                <c:pt idx="3">
                  <c:v>44369</c:v>
                </c:pt>
                <c:pt idx="4">
                  <c:v>44370</c:v>
                </c:pt>
                <c:pt idx="5">
                  <c:v>44371</c:v>
                </c:pt>
                <c:pt idx="6">
                  <c:v>44372</c:v>
                </c:pt>
                <c:pt idx="7">
                  <c:v>44373</c:v>
                </c:pt>
                <c:pt idx="8">
                  <c:v>44374</c:v>
                </c:pt>
                <c:pt idx="9">
                  <c:v>44375</c:v>
                </c:pt>
                <c:pt idx="10">
                  <c:v>44376</c:v>
                </c:pt>
                <c:pt idx="11">
                  <c:v>44377</c:v>
                </c:pt>
                <c:pt idx="12">
                  <c:v>44378</c:v>
                </c:pt>
                <c:pt idx="13">
                  <c:v>44379</c:v>
                </c:pt>
                <c:pt idx="14">
                  <c:v>44380</c:v>
                </c:pt>
              </c:numCache>
            </c:numRef>
          </c:cat>
          <c:val>
            <c:numRef>
              <c:f>Sheet1!$J$2:$J$16</c:f>
              <c:numCache>
                <c:formatCode>General</c:formatCode>
                <c:ptCount val="15"/>
                <c:pt idx="13">
                  <c:v>5</c:v>
                </c:pt>
                <c:pt idx="14">
                  <c:v>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A0E2-4569-81F2-5383C2E93F75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جريدتكم ImeGrop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Sheet1!$A$2:$A$16</c:f>
              <c:numCache>
                <c:formatCode>m/d/yyyy</c:formatCode>
                <c:ptCount val="15"/>
                <c:pt idx="0">
                  <c:v>44366</c:v>
                </c:pt>
                <c:pt idx="1">
                  <c:v>44367</c:v>
                </c:pt>
                <c:pt idx="2">
                  <c:v>44368</c:v>
                </c:pt>
                <c:pt idx="3">
                  <c:v>44369</c:v>
                </c:pt>
                <c:pt idx="4">
                  <c:v>44370</c:v>
                </c:pt>
                <c:pt idx="5">
                  <c:v>44371</c:v>
                </c:pt>
                <c:pt idx="6">
                  <c:v>44372</c:v>
                </c:pt>
                <c:pt idx="7">
                  <c:v>44373</c:v>
                </c:pt>
                <c:pt idx="8">
                  <c:v>44374</c:v>
                </c:pt>
                <c:pt idx="9">
                  <c:v>44375</c:v>
                </c:pt>
                <c:pt idx="10">
                  <c:v>44376</c:v>
                </c:pt>
                <c:pt idx="11">
                  <c:v>44377</c:v>
                </c:pt>
                <c:pt idx="12">
                  <c:v>44378</c:v>
                </c:pt>
                <c:pt idx="13">
                  <c:v>44379</c:v>
                </c:pt>
                <c:pt idx="14">
                  <c:v>44380</c:v>
                </c:pt>
              </c:numCache>
            </c:numRef>
          </c:cat>
          <c:val>
            <c:numRef>
              <c:f>Sheet1!$K$2:$K$16</c:f>
              <c:numCache>
                <c:formatCode>General</c:formatCode>
                <c:ptCount val="15"/>
                <c:pt idx="13">
                  <c:v>107</c:v>
                </c:pt>
                <c:pt idx="14">
                  <c:v>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A0E2-4569-81F2-5383C2E93F7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14786072"/>
        <c:axId val="314788040"/>
      </c:barChart>
      <c:dateAx>
        <c:axId val="314786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788040"/>
        <c:crosses val="autoZero"/>
        <c:auto val="1"/>
        <c:lblOffset val="100"/>
        <c:baseTimeUnit val="days"/>
      </c:dateAx>
      <c:valAx>
        <c:axId val="314788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4786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7/4/2021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2E241-3604-4B52-A8CB-C058CB6EB1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26B732A-5A2B-4A5F-A4CE-D00D141C747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108048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FFFAAE9-FC55-4500-A976-D053904186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06/19/2021 - 07/03/2021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D2B58F-5C28-4BFA-8940-6A89662B61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80483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Change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Change | All Pages</dc:title>
  <dc:creator>Frederik Peiniger</dc:creator>
  <cp:lastModifiedBy>Frederik Peiniger</cp:lastModifiedBy>
  <cp:revision>1</cp:revision>
  <dcterms:created xsi:type="dcterms:W3CDTF">2021-07-04T08:28:24Z</dcterms:created>
  <dcterms:modified xsi:type="dcterms:W3CDTF">2021-07-04T08:28:30Z</dcterms:modified>
</cp:coreProperties>
</file>