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القبس Alqabas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44372</c:v>
                </c:pt>
                <c:pt idx="1">
                  <c:v>44373</c:v>
                </c:pt>
                <c:pt idx="2">
                  <c:v>44374</c:v>
                </c:pt>
                <c:pt idx="3">
                  <c:v>44375</c:v>
                </c:pt>
                <c:pt idx="4">
                  <c:v>44376</c:v>
                </c:pt>
                <c:pt idx="5">
                  <c:v>44377</c:v>
                </c:pt>
                <c:pt idx="6">
                  <c:v>44378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</c:v>
                </c:pt>
                <c:pt idx="1">
                  <c:v>145</c:v>
                </c:pt>
                <c:pt idx="2">
                  <c:v>225</c:v>
                </c:pt>
                <c:pt idx="3">
                  <c:v>563</c:v>
                </c:pt>
                <c:pt idx="4">
                  <c:v>262</c:v>
                </c:pt>
                <c:pt idx="5">
                  <c:v>303</c:v>
                </c:pt>
                <c:pt idx="6">
                  <c:v>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5-4EE5-AAFB-A68268133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79672"/>
        <c:axId val="285840088"/>
      </c:lineChart>
      <c:dateAx>
        <c:axId val="29127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0088"/>
        <c:crosses val="autoZero"/>
        <c:auto val="1"/>
        <c:lblOffset val="100"/>
        <c:baseTimeUnit val="days"/>
      </c:dateAx>
      <c:valAx>
        <c:axId val="28584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7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96B-65E0-470D-89CD-E7486651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</a:t>
            </a:r>
            <a:r>
              <a:rPr lang="ar-AE"/>
              <a:t>القبس </a:t>
            </a:r>
            <a:r>
              <a:rPr lang="en-US"/>
              <a:t>Alqabas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C0D74-8BDF-4DAA-AEE2-284AF4B9F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262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A6E15-012F-40EA-A933-B892E0116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06/25/2021 - 07/01/2021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D8F14-88D6-4A04-A6FD-261CA315F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906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 | القبس Alqabas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القبس Alqabas</dc:title>
  <dc:creator>Frederik Peiniger</dc:creator>
  <cp:lastModifiedBy>Frederik Peiniger</cp:lastModifiedBy>
  <cp:revision>1</cp:revision>
  <dcterms:created xsi:type="dcterms:W3CDTF">2021-07-02T17:31:08Z</dcterms:created>
  <dcterms:modified xsi:type="dcterms:W3CDTF">2021-07-02T17:31:12Z</dcterms:modified>
</cp:coreProperties>
</file>