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275CB-6BEF-49C0-880E-EA51D44E2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All Pages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1F1435-6E31-4438-BA35-7F671D21B2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2443529"/>
              </p:ext>
            </p:extLst>
          </p:nvPr>
        </p:nvGraphicFramePr>
        <p:xfrm>
          <a:off x="457200" y="1731963"/>
          <a:ext cx="8147304" cy="4211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2788920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6468397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352408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88191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759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@Almajlliss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@hkmdarq8 - 2021-06-30 23:31:47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@Almajlliss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قول واللط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559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@Almajlliss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@capaicax - 2021-06-30 23:28:35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@Almajlliss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عمليه تحضير يمسح بيده الارضيه كلها لحم 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04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@Almajlliss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@DJ4L2AojRnDrL8O - 2021-06-30 23:24:35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@Almajlliss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لاتحاتي الكل راح يطعم
الحجي بعد التطعيم 
ترد الحياة طبيعية ولا يطلع تطعيم ثاني وثالث ورابع ?!?!
ننتظر ونرى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827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@Almajlliss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@wcruh - 2021-06-30 22:54:52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@Almajlliss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حابسين بنتهم ٩ سنين وتوهم يخافون على سمعتهم؟ صدق انهم ارذل الناس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138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@Almajlliss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@RedDarkQ1 - 2021-06-30 22:49:14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@Almajlliss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الحين مو تقولون 75٪ مطعمين والاسواق والمطاعم محد يدش غير المطعمين ليش الاصابات كل يوم ترتفع؟!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267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@Almajlliss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@ASALOsaimi - 2021-06-30 22:01:52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@Almajlliss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واحد مخربط بالكلام ومسبب فتنة وكراهية وتحريض؛ ليش اسجنه وادفع مصاريف والجريمة اقصاها قلة ادب؟ اقلعه لاه…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https://t.co/X3mLjBI2ko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854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@Almajlliss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@Forus22212315 - 2021-06-30 21:55:55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@Almajlliss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نبي محاسبة هذا المطعم لتدخله وانتقاده بأعمال موظف دوله ولا وين قانون حماية موظف الدوله اثناء عمله ؟ مطل…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https://t.co/vGLARSaIgb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0338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CBDCCC-47B8-469E-8EBB-41428AC889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06/24/2021 - 06/30/2021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606553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BDD63-2F82-4967-8FA7-0000EC25B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All Pages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0F115C-AFDE-4C45-808B-1BEEFE5494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18347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177513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2769174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369339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71872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475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@joharaljuwhel - 2021-06-30 21:50:48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@alqabas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ماكو شغل صح؟! ابن بطوطه لم يثبت انه قال هذى المقولة الكاذبة وثانيا حق سيادي للدولة تبعد ايا كان من الوافدي…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https://t.co/ZIXr8UDXlm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772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@Almajlliss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@ALSANAD_MESHARI - 2021-06-30 21:50:33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@Almajlliss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صارلهم سنة كاملة وأهم يناشدون الوزير ؟؟ وما عبرهم!
مع العلم ان الوزارة فيها نقص غير طبيعي بسبب الاستقال…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https://t.co/qSjed4l3e1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966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@Almajlliss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@MkF17788625 - 2021-06-30 21:45:47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@Almajlliss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توكم تتعلمون كلمة حرية الراي؟!!
شوفو الدستور اللي صكيتوا راسنا فيه شنو يقول
لايصير البلد عنبر مجانين ك…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https://t.co/FZgVXzDUaE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791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@Almajlliss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@AlmsbahM - 2021-06-30 21:23:41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@Almajlliss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التخبط في رفع القيود سيد الموقف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752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@Almajlliss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@Ahmed08120795 - 2021-06-30 21:23:24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@Almajlliss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اولا انا مصرى 
عندما يرتكب الكويتى تقولون هذا فعل شخصى 
ولو شخص عمل جريمه تعم على الحاليه كلها . ليه ؟!…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https://t.co/K6mz6ZrhbZ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485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@Almajlliss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@Dalal18907240 - 2021-06-30 21:18:42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@Almajlliss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طيب احنا البنات شنسوي ننزل نعبي بانزين ؟يقول اختياري ! هذا نفس اللقاح مو اجباري بس ماتدخل السوق اشتري ا…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https://t.co/Xd8IKxd3qr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595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@Almajlliss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@00QA00 - 2021-06-30 21:17:25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@Almajlliss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ملابس نسائية ؟!!! شنو فاتحين بوتيك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16342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A7205-2935-406A-93F5-119086E151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06/24/2021 - 06/30/2021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4203672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AE878-246C-4B04-AB94-B866ED725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All Pages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29FE33-4247-4C02-B3E3-1C719D16E2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41383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1007657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1429600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97886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13501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641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@Almajlliss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@US_PASSENGER - 2021-06-30 21:11:09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@Almajlliss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ملابس نسائية وچينكو ودرجة الحرارة 5000 شنو جوهم !?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057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@h_alqarowi - 2021-06-30 21:01:24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@alqabas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أتمنى من وزارة الداخلية ترد على صحيفة القبس و على كلام علي خاجه .
منذ متى المقيم عايش كأنه اسير بالكويت ؟…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https://t.co/Y5l9qdINjP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959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@Almajlliss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@bushamlan1 - 2021-06-30 20:59:37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@Almajlliss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يعني اختياريه طيب والزبون اذا كان حرمه كبيره ولا بنت هذي شلون بترقعها لها !!؟؟ 
ادز السيارة لي البيت ول…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https://t.co/QwUwW3N0zk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218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@h_alqarowi - 2021-06-30 20:52:46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@alqabas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شدخل مقولة ابن بطوطة في كلام الوافد ؟
ابن بطوطة لو كان في زمانه توجد قوانين و يعرف ان هناك حدود لـ الكلام…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https://t.co/gSZrRLkgeA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028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@Mohamd_Abbas_LC - 2021-06-30 20:51:59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@alqabas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السؤال..
ماذا لو رحل الوافدين..
او قرروا عدم قول اي تعليق..
اذن من ستمارس ضدهم العنصريه..؟؟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5591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69205C-D9F0-41D5-BE31-6E8892B5F9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06/24/2021 - 06/30/2021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36243009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806F9-8B49-4560-AA82-3CCEB86D8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All Pages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A4F004-A629-4960-9AD5-6C0CEEE778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97154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959256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4319238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263115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256839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229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@Almajlliss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@Cool78760291 - 2021-06-30 20:43:08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@Almajlliss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ليش كاتبين مذيعه؟!!
هي تعمل بالبترول 
وكذلك تعمل مؤسسة البرامج المشترك
لدول الخليج
يعني 3 وظائف 
شمعنى اختاروا مذيعه بس؟!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818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@Almajlliss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@1981aash - 2021-06-30 20:26:18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@Almajlliss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يدعمون مطعم ضد موظف حكومي يقوم بعمله ؟ عجيبة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062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@Almajlliss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@Bokhale53854111 - 2021-06-30 19:55:40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@Almajlliss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صدقه يعني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697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@z11wo39eE5XJ4VP - 2021-06-30 19:54:23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@alqabas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لماذا لم يأت بنتائج ايجابية هنا ؟ ألم يتخطى معدل التطعيم ٧٠٪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078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@Almajlliss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@najid2003 - 2021-06-30 19:52:17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@Almajlliss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عشان ٢٠٠ فلس الناس اعترضوا؟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607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@Almajlliss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@Mohammedshamou - 2021-06-30 19:50:39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@Almajlliss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يعني الي ما يقدر ينزل من سيارته لظروف صحيه نقوله ادفع ٢٠٠ فلس زياده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6519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E1C95E-D3FD-4D13-A93F-8CA7BE2AA6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06/24/2021 - 06/30/2021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9641235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459</Words>
  <Application>Microsoft Office PowerPoint</Application>
  <PresentationFormat>On-screen Show (4:3)</PresentationFormat>
  <Paragraphs>124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Twitter Questions Table | All Pages - 1 of 4</vt:lpstr>
      <vt:lpstr>Twitter Questions Table | All Pages - 2 of 4</vt:lpstr>
      <vt:lpstr>Twitter Questions Table | All Pages - 3 of 4</vt:lpstr>
      <vt:lpstr>Twitter Questions Table | All Pages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Questions Table | All Pages - 1 of 4</dc:title>
  <dc:creator>Frederik Peiniger</dc:creator>
  <cp:lastModifiedBy>Frederik Peiniger</cp:lastModifiedBy>
  <cp:revision>1</cp:revision>
  <dcterms:created xsi:type="dcterms:W3CDTF">2021-07-01T12:40:29Z</dcterms:created>
  <dcterms:modified xsi:type="dcterms:W3CDTF">2021-07-01T12:41:35Z</dcterms:modified>
</cp:coreProperties>
</file>