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D0728-5AA7-4671-B71E-110F8E8A2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Overview | Kuwait Radio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AD29B2-6488-44E7-8492-8C0BE2B03E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9368078"/>
              </p:ext>
            </p:extLst>
          </p:nvPr>
        </p:nvGraphicFramePr>
        <p:xfrm>
          <a:off x="457200" y="1731963"/>
          <a:ext cx="82296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887711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8099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574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551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7174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642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067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146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952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2262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853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6556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13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Marina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00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5B1C2-DF33-47DB-8EB5-904ADBF85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24/10/2018 - 30/10/2018</a:t>
            </a:r>
          </a:p>
        </p:txBody>
      </p:sp>
    </p:spTree>
    <p:extLst>
      <p:ext uri="{BB962C8B-B14F-4D97-AF65-F5344CB8AC3E}">
        <p14:creationId xmlns:p14="http://schemas.microsoft.com/office/powerpoint/2010/main" val="16869552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Overview | Kuwait Radio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Overview | Kuwait Radio</dc:title>
  <dc:creator>Administrator</dc:creator>
  <cp:lastModifiedBy>Administrator</cp:lastModifiedBy>
  <cp:revision>1</cp:revision>
  <dcterms:created xsi:type="dcterms:W3CDTF">2018-10-30T09:36:00Z</dcterms:created>
  <dcterms:modified xsi:type="dcterms:W3CDTF">2018-10-30T09:36:06Z</dcterms:modified>
</cp:coreProperties>
</file>