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D434A-2CDD-4F16-BEDE-756BBD70D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080EF-BAEC-41E1-A658-863CC2858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28546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90224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84650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3158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83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@Fshgd17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74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0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47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0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97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04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07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01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@Al_Dana_90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(2), @MarinaFM (4), @YaMsh3L (115)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40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391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5310E-6DB4-48C2-8F1D-82D6152D7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24/10/2018 - 30/10/2018</a:t>
            </a:r>
          </a:p>
        </p:txBody>
      </p:sp>
    </p:spTree>
    <p:extLst>
      <p:ext uri="{BB962C8B-B14F-4D97-AF65-F5344CB8AC3E}">
        <p14:creationId xmlns:p14="http://schemas.microsoft.com/office/powerpoint/2010/main" val="2996391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1E935-774C-4461-A412-682D7926F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A278B-C014-461D-B4CB-4A0890273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746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432095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21410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51060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34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@Rasheid84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85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87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@sarrhgh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49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@shahdabkar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2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@llluzql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43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@alreem14818864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22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@xriysv5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6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6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@ghosoon_alsalem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24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@atooooma90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660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A6142-313C-46E6-A359-84ACBD42F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24/10/2018 - 30/10/2018</a:t>
            </a:r>
          </a:p>
        </p:txBody>
      </p:sp>
    </p:spTree>
    <p:extLst>
      <p:ext uri="{BB962C8B-B14F-4D97-AF65-F5344CB8AC3E}">
        <p14:creationId xmlns:p14="http://schemas.microsoft.com/office/powerpoint/2010/main" val="3946636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FFF57-83F0-4A03-A98D-3219147E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26F9DC-E857-4D64-A6B6-5FA1B273F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010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754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09709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223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67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@r2hys55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42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@i_fma37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30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@Amanyeldeeb11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96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@am9ah33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94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163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DBE32-4880-4AF6-B214-90F5793FC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24/10/2018 - 30/10/2018</a:t>
            </a:r>
          </a:p>
        </p:txBody>
      </p:sp>
    </p:spTree>
    <p:extLst>
      <p:ext uri="{BB962C8B-B14F-4D97-AF65-F5344CB8AC3E}">
        <p14:creationId xmlns:p14="http://schemas.microsoft.com/office/powerpoint/2010/main" val="1863800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2018-10-30T09:33:48Z</dcterms:created>
  <dcterms:modified xsi:type="dcterms:W3CDTF">2018-10-30T09:34:23Z</dcterms:modified>
</cp:coreProperties>
</file>