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C351-4621-8287-8685DB63940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C351-4621-8287-8685DB63940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C351-4621-8287-8685DB639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38696"/>
        <c:axId val="290938536"/>
      </c:lineChart>
      <c:catAx>
        <c:axId val="29253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38536"/>
        <c:crosses val="autoZero"/>
        <c:auto val="1"/>
        <c:lblAlgn val="ctr"/>
        <c:lblOffset val="100"/>
        <c:noMultiLvlLbl val="0"/>
      </c:catAx>
      <c:valAx>
        <c:axId val="29093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BBD3F-00C0-438F-AC02-755F9C1D6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A24798-62AB-4C10-8562-7901474DA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817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A9377-2F9D-4EB3-AA2C-41255FDE4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24/10/2018 - 30/10/2018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F9A42-FE3D-432D-BF31-2D7E9D1D5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01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 Views Change Rate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Change Rate | Al Jarida</dc:title>
  <dc:creator>Administrator</dc:creator>
  <cp:lastModifiedBy>Administrator</cp:lastModifiedBy>
  <cp:revision>1</cp:revision>
  <dcterms:created xsi:type="dcterms:W3CDTF">2018-10-30T09:00:16Z</dcterms:created>
  <dcterms:modified xsi:type="dcterms:W3CDTF">2018-10-30T09:00:21Z</dcterms:modified>
</cp:coreProperties>
</file>