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CAFC0-D31A-4620-9881-FEC184C36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F14734-C65C-48D6-ACEF-72AB050AC9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457552"/>
              </p:ext>
            </p:extLst>
          </p:nvPr>
        </p:nvGraphicFramePr>
        <p:xfrm>
          <a:off x="457200" y="1731963"/>
          <a:ext cx="8229600" cy="40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128031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4747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09184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05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(79), @AlraiMediaGroup (98), @alqabas (149), @AlAnba_News_KW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353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(72), @AlraiMediaGroup (90), @aljarida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02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@Abdalla17498407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(25), @AlraiMediaGroup (25), @alqabas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29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@waled_w5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(26), @alqabas (17),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45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@hodhodAmr2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(19), @alqabas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08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@reemoooti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55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@i7lm2i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(12), @alqabas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31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@tariq_z8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(23), @alqabas (12),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193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@Yacoub_iq8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(14), @aljarida (3), @alqabas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10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1FC40-9738-450E-8EC5-8D9EB8DA1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24/10/2018 - 30/10/2018</a:t>
            </a:r>
          </a:p>
        </p:txBody>
      </p:sp>
    </p:spTree>
    <p:extLst>
      <p:ext uri="{BB962C8B-B14F-4D97-AF65-F5344CB8AC3E}">
        <p14:creationId xmlns:p14="http://schemas.microsoft.com/office/powerpoint/2010/main" val="731828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89E61-9FA2-41EF-A2FA-9929002BF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0FEF12-99E9-477A-8116-62F1320889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021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063310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600584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54764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4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@jwhr_e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(12), @aljarida (1),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85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@barajq81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(7), @alqabas (21),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47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92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@Sara_A_AlBassam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(4), @aljarida (5), @alqabas (13),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99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(13), @aljarida (1), @alqabas (1),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90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@rakan_y2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(9), @alqabas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71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@boabdulaa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1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@ben3agool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65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(12), @aljarida (6), @alqabas (8),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835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33B03-BBCA-44CD-99BE-A3027C4FAF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24/10/2018 - 30/10/2018</a:t>
            </a:r>
          </a:p>
        </p:txBody>
      </p:sp>
    </p:spTree>
    <p:extLst>
      <p:ext uri="{BB962C8B-B14F-4D97-AF65-F5344CB8AC3E}">
        <p14:creationId xmlns:p14="http://schemas.microsoft.com/office/powerpoint/2010/main" val="234225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A418B-ABC3-472F-BB03-9997B5F06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05722A-B2E5-479D-8F09-946D42C66E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850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125070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637511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75954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28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(4), @aljarida (3), @alqabas (9),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678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@adnan77906873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(18),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1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91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@_q8girl_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(5), @aljarida (1), @alqabas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22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@alqabas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59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(4), @aljarida (5), @alqabas (3),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48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106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CAC09-6BDC-4A4C-8D44-DDCCB15D7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24/10/2018 - 30/10/2018</a:t>
            </a:r>
          </a:p>
        </p:txBody>
      </p:sp>
    </p:spTree>
    <p:extLst>
      <p:ext uri="{BB962C8B-B14F-4D97-AF65-F5344CB8AC3E}">
        <p14:creationId xmlns:p14="http://schemas.microsoft.com/office/powerpoint/2010/main" val="890765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2018-10-30T08:57:42Z</dcterms:created>
  <dcterms:modified xsi:type="dcterms:W3CDTF">2018-10-30T08:58:17Z</dcterms:modified>
</cp:coreProperties>
</file>