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8F63-4353-ACF7-F134619C8FD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8F63-4353-ACF7-F134619C8FD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8F63-4353-ACF7-F134619C8FD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8F63-4353-ACF7-F134619C8FD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8F63-4353-ACF7-F134619C8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845960"/>
        <c:axId val="281544496"/>
      </c:lineChart>
      <c:catAx>
        <c:axId val="34584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44496"/>
        <c:crosses val="autoZero"/>
        <c:auto val="1"/>
        <c:lblAlgn val="ctr"/>
        <c:lblOffset val="100"/>
        <c:noMultiLvlLbl val="0"/>
      </c:catAx>
      <c:valAx>
        <c:axId val="28154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4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08327-945A-4BC2-8C26-28AAA6D23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 Jarida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8A82C5-FA76-4B38-AC52-8B4EF903E1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7827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F38EC-27A0-4AF9-A4FF-CC3AD3C3C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24/10/2018 - 30/10/2018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D760A-4363-40F3-A8A4-67F1FE743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633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 | Al Jarida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Al Jarida</dc:title>
  <dc:creator>Administrator</dc:creator>
  <cp:lastModifiedBy>Administrator</cp:lastModifiedBy>
  <cp:revision>1</cp:revision>
  <dcterms:created xsi:type="dcterms:W3CDTF">2018-10-30T08:27:26Z</dcterms:created>
  <dcterms:modified xsi:type="dcterms:W3CDTF">2018-10-30T08:27:35Z</dcterms:modified>
</cp:coreProperties>
</file>