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80E21-0096-4198-8322-DE35E00D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63A02-97FF-4B7B-B594-D7ABF1519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312237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71786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814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0771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3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7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@wlooog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13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@abo3zooz1972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@AUBKuwait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1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@wwwx112211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26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@KbYE3gvemGGSrc8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(12), @Abk_kuwait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3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@ronnyolson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@KIBpage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@abba700m59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@AUBKuwait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@RJN19451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7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@mohamadaladi1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32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4200D-4EDE-4C41-AAE8-A2B68718D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23/10/2018 - 29/10/2018</a:t>
            </a:r>
          </a:p>
        </p:txBody>
      </p:sp>
    </p:spTree>
    <p:extLst>
      <p:ext uri="{BB962C8B-B14F-4D97-AF65-F5344CB8AC3E}">
        <p14:creationId xmlns:p14="http://schemas.microsoft.com/office/powerpoint/2010/main" val="111738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608E9-51DA-4245-8400-715BCED3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D8942-819A-4179-B39E-433797790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987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77189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78984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3644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@NourAnwwar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(2),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9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@aum4you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(3),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6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@HelpAum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(2), @Gulf_Bank (1),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77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@pop_933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78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@gz5M6jNxpkcn59Y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1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@lfc_b7t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6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@M3_Alsayegh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(7), @Bankboubyan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7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@mr_xkuw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0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@mwuvwi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405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7E711-73BA-42B5-A545-B3CFFF711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23/10/2018 - 29/10/2018</a:t>
            </a:r>
          </a:p>
        </p:txBody>
      </p:sp>
    </p:spTree>
    <p:extLst>
      <p:ext uri="{BB962C8B-B14F-4D97-AF65-F5344CB8AC3E}">
        <p14:creationId xmlns:p14="http://schemas.microsoft.com/office/powerpoint/2010/main" val="40109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03EFA-C2DC-4233-9CAC-3586B75F3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C4813-FF91-40BA-897D-3FE5E2376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7322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592404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8764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0517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79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@Ahm3d_ALshamar4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@KIBpage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5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@NFUL901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49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@W8ckmgg9V4Dc2Wu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(2), @Gulf_Bank (2),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8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@sanafih23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45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@Bebe98x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757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C9835-A555-4B0C-8F75-807288BD8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23/10/2018 - 29/10/2018</a:t>
            </a:r>
          </a:p>
        </p:txBody>
      </p:sp>
    </p:spTree>
    <p:extLst>
      <p:ext uri="{BB962C8B-B14F-4D97-AF65-F5344CB8AC3E}">
        <p14:creationId xmlns:p14="http://schemas.microsoft.com/office/powerpoint/2010/main" val="3306833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2018-10-29T12:45:24Z</dcterms:created>
  <dcterms:modified xsi:type="dcterms:W3CDTF">2018-10-29T12:45:59Z</dcterms:modified>
</cp:coreProperties>
</file>