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AC3C-47A7-4DCB-AA1B-CA6FC776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D8515-CE16-4EDD-9A30-CE9DA4E21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80881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2122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8931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8061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9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@rol8558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@Lexuskw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3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3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@rasha452088722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8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@Dodooq8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27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@iiqzix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4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@BnDw_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2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@Honda96762891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0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@Shawaqa_aa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4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8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@9k_rm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D3E0A-C613-47CB-8C0D-05CF82CFE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12531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C426A-3B0C-4AA7-88A0-E82BA5C8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DC303-1B0C-42E9-9321-5D4D0F321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239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37030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40758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323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46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@bnooota23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@Alshmeriya70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67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@najla2_2018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4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@alfadly_79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8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9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@ggMmNDMtH8ZDhiY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4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@3jme_a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8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@mesh3l_sh1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0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@aboothm00311551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4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@5ff_g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5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8564A-F95B-4C2A-8E1B-84492092A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278215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FD3C-E992-4DCC-B691-851D1E97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38EAF-CC1B-4BBC-A166-4B6F6A674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185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8076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1954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8037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0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9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@MohamedPasha27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22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@Tkana201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@latugolec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1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@samurai_kw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31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E85F9-4D9C-4E50-B7B9-E7EE20807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3225205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2018-10-28T19:17:50Z</dcterms:created>
  <dcterms:modified xsi:type="dcterms:W3CDTF">2018-10-28T19:18:25Z</dcterms:modified>
</cp:coreProperties>
</file>