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6C86B-9635-40FB-B1D8-E4D57B7B4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022B2-7F26-4716-9FD1-67F41CB9D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34023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853710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905788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39244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6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@aloraini_NISSAN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91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@mohamme06655604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551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@k2018_2018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5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@ahmedalfadle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67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@abba700m59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24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@gardengarde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(1), @NissanKwt (1), 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64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@Mohd_alqallaf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44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@ss_ebrahim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81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@meshala05637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97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@ibrahimhameed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592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75CD1-F9FC-47AE-A800-B643E3766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22/10/2018 - 28/10/2018</a:t>
            </a:r>
          </a:p>
        </p:txBody>
      </p:sp>
    </p:spTree>
    <p:extLst>
      <p:ext uri="{BB962C8B-B14F-4D97-AF65-F5344CB8AC3E}">
        <p14:creationId xmlns:p14="http://schemas.microsoft.com/office/powerpoint/2010/main" val="2979577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FB4D1-759B-4333-9C49-1C6CBE9D2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199A2-9E2A-45FA-893F-D816FA10BF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6051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288072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54431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15239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47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@YASSER0562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030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@AmeenSaleh1946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13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@talooo8544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381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@Enigma_60060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124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@WaqasBukhari15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67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@BnDw_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71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@alwafi92229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11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@Aalmouli86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01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08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@Faizasaleh9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99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7E3EC4-84EF-4448-9E9D-9E1CBFB135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22/10/2018 - 28/10/2018</a:t>
            </a:r>
          </a:p>
        </p:txBody>
      </p:sp>
    </p:spTree>
    <p:extLst>
      <p:ext uri="{BB962C8B-B14F-4D97-AF65-F5344CB8AC3E}">
        <p14:creationId xmlns:p14="http://schemas.microsoft.com/office/powerpoint/2010/main" val="2765308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5D878-4DCD-446D-B769-233BC570C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6E6546-75A0-4119-921A-895075C08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1326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051437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8782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17997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71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@iasbazai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642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@km9coxj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641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@wwwx112211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66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@Mirsal_b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18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@SAlKheraif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075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091CC-A076-427E-8843-A4EE8FC18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22/10/2018 - 28/10/2018</a:t>
            </a:r>
          </a:p>
        </p:txBody>
      </p:sp>
    </p:spTree>
    <p:extLst>
      <p:ext uri="{BB962C8B-B14F-4D97-AF65-F5344CB8AC3E}">
        <p14:creationId xmlns:p14="http://schemas.microsoft.com/office/powerpoint/2010/main" val="2063262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2018-10-28T15:56:54Z</dcterms:created>
  <dcterms:modified xsi:type="dcterms:W3CDTF">2018-10-28T15:57:30Z</dcterms:modified>
</cp:coreProperties>
</file>