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5DCFD-4C82-4C81-AC1A-34AE547CC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61C6ED-F8FA-4C52-86D3-1AB531BC7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91070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759894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76316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9944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73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(54), @Mobily (52), @ZainKSA (47), @Virginmobileksa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7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@s8p__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46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@au5__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63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@I_Moooh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71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@sreh9898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66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@turkyHamood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96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@okk14000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(1), @ZainKSA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55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87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@new20055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0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@zV9lMruaU1ee6og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(22),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742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F70F3-DACB-4E5C-B04A-E15C9DB28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19/10/2018 - 25/10/2018</a:t>
            </a:r>
          </a:p>
        </p:txBody>
      </p:sp>
    </p:spTree>
    <p:extLst>
      <p:ext uri="{BB962C8B-B14F-4D97-AF65-F5344CB8AC3E}">
        <p14:creationId xmlns:p14="http://schemas.microsoft.com/office/powerpoint/2010/main" val="3409537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AB04B-1C5A-42D0-BED1-640E74717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CF6F1-6B94-4CDB-B9F3-3977A90F2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511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80728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3608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8642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2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@Alizuha27934559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(2), @ZainKSA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32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2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@alrimal_dist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(3),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3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@alwan19908ksa1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(17),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8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@rr_rrr5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(1), @ZainKSA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5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@raed1405r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93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@eagli_1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72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@Saudbinfaisaal1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65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@JiKFAsF5JZmuJXg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18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@bdoooorah1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70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F74E3-9B60-4EC8-86BB-63206BD4B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19/10/2018 - 25/10/2018</a:t>
            </a:r>
          </a:p>
        </p:txBody>
      </p:sp>
    </p:spTree>
    <p:extLst>
      <p:ext uri="{BB962C8B-B14F-4D97-AF65-F5344CB8AC3E}">
        <p14:creationId xmlns:p14="http://schemas.microsoft.com/office/powerpoint/2010/main" val="2277315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5AE3-EF5E-49BD-AD61-046D23EB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ED7D40-97E6-407F-A972-CC63106F17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333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60256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2117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6045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95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@sallaa121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2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@SaadAhmedFahed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(10),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20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@Ahah9Awad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(12),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4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@abofahadll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68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@moh9954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072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0F35C-78AB-41BD-99FF-2A863C705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19/10/2018 - 25/10/2018</a:t>
            </a:r>
          </a:p>
        </p:txBody>
      </p:sp>
    </p:spTree>
    <p:extLst>
      <p:ext uri="{BB962C8B-B14F-4D97-AF65-F5344CB8AC3E}">
        <p14:creationId xmlns:p14="http://schemas.microsoft.com/office/powerpoint/2010/main" val="3412290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2018-10-25T09:42:24Z</dcterms:created>
  <dcterms:modified xsi:type="dcterms:W3CDTF">2018-10-25T09:42:59Z</dcterms:modified>
</cp:coreProperties>
</file>