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4D48A-62AD-487C-8BCE-01423A2AF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4E75EE-3291-4B20-8D41-B42D72E34D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83798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100305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918846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02849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28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3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891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@sarrhgh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(1), @YaMsh3L (180)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51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@halamaher893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10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45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@Al_Dana_90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@RefreshMFM (6), @MarinaFM (7), @YaMsh3L (146)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611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844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3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593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@someoneee04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904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C63FD-ED04-4052-B8CC-81EF3C8B5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17/10/2018 - 23/10/2018</a:t>
            </a:r>
          </a:p>
        </p:txBody>
      </p:sp>
    </p:spTree>
    <p:extLst>
      <p:ext uri="{BB962C8B-B14F-4D97-AF65-F5344CB8AC3E}">
        <p14:creationId xmlns:p14="http://schemas.microsoft.com/office/powerpoint/2010/main" val="2394632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ABEC1-85F4-4E24-AFC2-EA6AB8EBA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DBDBA0-BA16-45FA-A669-4AF7DFD5BD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8240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265746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617797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59193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284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@r8yh_y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71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@_mk_41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6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79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@A228knanh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2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@xriysv5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73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68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@HanoufAlKharafi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@YaMsh3L (90)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03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@rababfaiz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752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@shahdabkar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84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010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74B30-0F37-4E2E-9721-4C64DBE6E5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17/10/2018 - 23/10/2018</a:t>
            </a:r>
          </a:p>
        </p:txBody>
      </p:sp>
    </p:spTree>
    <p:extLst>
      <p:ext uri="{BB962C8B-B14F-4D97-AF65-F5344CB8AC3E}">
        <p14:creationId xmlns:p14="http://schemas.microsoft.com/office/powerpoint/2010/main" val="80272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2BF6B-FCC5-4282-A350-DF48CFB53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F3B24C-D36D-4536-A44C-7B21335F56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0704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686194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25625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62632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67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@alanoud_a111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02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35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@DJA_2011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82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@attractive_uniq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@YaMsh3L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57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@alzadzad69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@YaMsh3L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92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842E7-6707-4680-8DE5-8412D921C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17/10/2018 - 23/10/2018</a:t>
            </a:r>
          </a:p>
        </p:txBody>
      </p:sp>
    </p:spTree>
    <p:extLst>
      <p:ext uri="{BB962C8B-B14F-4D97-AF65-F5344CB8AC3E}">
        <p14:creationId xmlns:p14="http://schemas.microsoft.com/office/powerpoint/2010/main" val="40467987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2018-10-23T07:46:05Z</dcterms:created>
  <dcterms:modified xsi:type="dcterms:W3CDTF">2018-10-23T07:46:40Z</dcterms:modified>
</cp:coreProperties>
</file>