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1D5-4B61-BD61-6BDB3A06946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C1D5-4B61-BD61-6BDB3A06946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C1D5-4B61-BD61-6BDB3A069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65144"/>
        <c:axId val="154626544"/>
      </c:lineChart>
      <c:catAx>
        <c:axId val="17356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26544"/>
        <c:crosses val="autoZero"/>
        <c:auto val="1"/>
        <c:lblAlgn val="ctr"/>
        <c:lblOffset val="100"/>
        <c:noMultiLvlLbl val="0"/>
      </c:catAx>
      <c:valAx>
        <c:axId val="15462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6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3FFC-7CAF-4D6D-9447-553A6EB7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ECACFB-62E8-47CB-B85C-ED665B110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4124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7B73D-0BF2-4A49-88B4-4AA210C92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DEAE3-62E1-431D-87A6-3A6D2F25A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21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 Views Change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 | Al Jarida</dc:title>
  <dc:creator>Administrator</dc:creator>
  <cp:lastModifiedBy>Administrator</cp:lastModifiedBy>
  <cp:revision>1</cp:revision>
  <dcterms:created xsi:type="dcterms:W3CDTF">2018-10-23T07:18:39Z</dcterms:created>
  <dcterms:modified xsi:type="dcterms:W3CDTF">2018-10-23T07:18:45Z</dcterms:modified>
</cp:coreProperties>
</file>