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EAAD4-49EC-4044-8A80-6E731DCA9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1647F3-0123-4A47-93DB-7A596B9E1A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534234"/>
              </p:ext>
            </p:extLst>
          </p:nvPr>
        </p:nvGraphicFramePr>
        <p:xfrm>
          <a:off x="457200" y="1731963"/>
          <a:ext cx="82296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548593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746934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23959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336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(140), @AlraiMediaGroup (185), @aljarida (137),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16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(40), @AlraiMediaGroup (91), @alqabas (62), @AlAnba_News_KW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419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@hodhodAmr2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@AlraiMediaGroup (36), @alqabas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436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@bo_fla7i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@AlraiMediaGroup (33), @alqabas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984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(31), @AlraiMediaGroup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501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(16), @AlraiMediaGroup (25),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66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@jwhr_e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(18), @aljarida (1), @alqabas (19),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399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(37), @alqabas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407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@Sara_A_AlBassam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(9), @aljarida (4), @alqabas (12),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769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31A641-D68C-487E-9085-9C9C7E66C7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17/10/2018 - 23/10/2018</a:t>
            </a:r>
          </a:p>
        </p:txBody>
      </p:sp>
    </p:spTree>
    <p:extLst>
      <p:ext uri="{BB962C8B-B14F-4D97-AF65-F5344CB8AC3E}">
        <p14:creationId xmlns:p14="http://schemas.microsoft.com/office/powerpoint/2010/main" val="512968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7A4CF-AA05-403F-8C6D-18B14699C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8E8E67-3CD3-4C11-8145-EFB6C83E41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6185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202603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600467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0422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534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@ram332266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20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(8), @aljarida (6), @alqabas (20),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072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@barajq81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(9), @alqabas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062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@aldaferyyy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(11), @alqabas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87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@ijoker_q8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(7), @aljarida (3), @alqabas (8),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394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@m_rouhaldeen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978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@boabdulaa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42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@hh_modq8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(7), @aljarida (6), @alqabas (4),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220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@Om5ald9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(11),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218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76848-BCF7-4BEA-91D3-ACE92D6BB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17/10/2018 - 23/10/2018</a:t>
            </a:r>
          </a:p>
        </p:txBody>
      </p:sp>
    </p:spTree>
    <p:extLst>
      <p:ext uri="{BB962C8B-B14F-4D97-AF65-F5344CB8AC3E}">
        <p14:creationId xmlns:p14="http://schemas.microsoft.com/office/powerpoint/2010/main" val="45558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57742-11BC-44C9-8817-EF689A0AD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E9C48E-8A81-4A70-B51E-719C860877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5353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933087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687867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81448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358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@Sniqc3pWLPOf0Lc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916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@BNTKAHLIDQ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(21),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786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(4), @alqabas (6),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057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@Awalq8i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(2), @alqabas (17),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786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@mubarak77777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427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@ZEW6zsGoG1ubwaV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855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@fak19599608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(5),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335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F7B330-4E23-4648-9665-D7C15573F5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17/10/2018 - 23/10/2018</a:t>
            </a:r>
          </a:p>
        </p:txBody>
      </p:sp>
    </p:spTree>
    <p:extLst>
      <p:ext uri="{BB962C8B-B14F-4D97-AF65-F5344CB8AC3E}">
        <p14:creationId xmlns:p14="http://schemas.microsoft.com/office/powerpoint/2010/main" val="32775995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Al Jarida - 1 of 3</vt:lpstr>
      <vt:lpstr>Twitter Key Influencers | Al Jarida - 2 of 3</vt:lpstr>
      <vt:lpstr>Twitter Key Influencers | Al Jarida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Jarida - 1 of 3</dc:title>
  <dc:creator>Administrator</dc:creator>
  <cp:lastModifiedBy>Administrator</cp:lastModifiedBy>
  <cp:revision>1</cp:revision>
  <dcterms:created xsi:type="dcterms:W3CDTF">2018-10-23T07:13:33Z</dcterms:created>
  <dcterms:modified xsi:type="dcterms:W3CDTF">2018-10-23T07:14:09Z</dcterms:modified>
</cp:coreProperties>
</file>