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8DBD8-4994-4440-ACE8-44B768FD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0EAD97-9819-4246-A430-C06516E5CE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8205085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695576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66570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73142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972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@kamikazeQ8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62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@subhi10151545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02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@abo3zooz1972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91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@wlooog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63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17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@wolf373737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02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@abba700m59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(1), @AUBKuwait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18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@gz5M6jNxpkcn59Y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(3), @AUBKuwait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92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@Q8Fahad_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(1), 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63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458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B60EF-01C7-4B1E-8F8D-A314F44FA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16/10/2018 - 22/10/2018</a:t>
            </a:r>
          </a:p>
        </p:txBody>
      </p:sp>
    </p:spTree>
    <p:extLst>
      <p:ext uri="{BB962C8B-B14F-4D97-AF65-F5344CB8AC3E}">
        <p14:creationId xmlns:p14="http://schemas.microsoft.com/office/powerpoint/2010/main" val="1390736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A16C8-ACB9-49D6-90E8-17F2333EF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13F2FA-0FD2-449F-A2D3-8D8283E28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0381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28401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0260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4803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74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@faisalzizoo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@Gulf_Bank (2), @Bankboubyan (1),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89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@WahabAlmoter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98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@Million_2017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05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@aziz1alabdan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2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@its_bibi987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2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@A_albh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43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@3r_ix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10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79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@xAsh27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7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@rty82328449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032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32784-6D38-4C51-A286-BFABF008E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16/10/2018 - 22/10/2018</a:t>
            </a:r>
          </a:p>
        </p:txBody>
      </p:sp>
    </p:spTree>
    <p:extLst>
      <p:ext uri="{BB962C8B-B14F-4D97-AF65-F5344CB8AC3E}">
        <p14:creationId xmlns:p14="http://schemas.microsoft.com/office/powerpoint/2010/main" val="216627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4ED95-2B44-4F25-AC13-0820DA09E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8680A4-311B-4F25-8CB6-8AF1DD653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0534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887874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763423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0686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23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@abdullaashknq8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670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@abos3oood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9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@rashed_h_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5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@ahmadalkhaldi98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81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@1jschneeberger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177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AD8F6-FD7D-4BBD-B370-593F86313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16/10/2018 - 22/10/2018</a:t>
            </a:r>
          </a:p>
        </p:txBody>
      </p:sp>
    </p:spTree>
    <p:extLst>
      <p:ext uri="{BB962C8B-B14F-4D97-AF65-F5344CB8AC3E}">
        <p14:creationId xmlns:p14="http://schemas.microsoft.com/office/powerpoint/2010/main" val="42437606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2018-10-22T11:55:43Z</dcterms:created>
  <dcterms:modified xsi:type="dcterms:W3CDTF">2018-10-22T11:56:19Z</dcterms:modified>
</cp:coreProperties>
</file>