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30367-4A0F-4F80-9E5E-2FF1CCEE9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B1A17-DBA2-4365-A86C-15A46B1AC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23294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50177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078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698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36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0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(2), 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8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09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@rasha452088722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1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@hmmaa651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1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@Syartk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22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@HAlsaker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2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@AdelMohammedAlg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26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@5ff_g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906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@d1rDnMOcfr75v7o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5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0BA35-4104-4D0C-B1E6-1F4A13630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400922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9FB9E-710E-4613-8CD8-611F1BCE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65755-56F7-4D93-BBD4-D7AE5CEDA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756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7627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1731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969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17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@7g233g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96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@3amar95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4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@aymanshaban962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2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51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@abomayar454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9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@WaleedKNY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6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@iamfahaddays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0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@alazmi91zF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3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476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261E3-78DF-4E87-8521-618C6563C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46265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454D-2B29-4344-9FA5-DDFF54A0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2C7A5-8C25-4CE1-B24B-A2B7E8A84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930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6989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41472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9137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19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@sungardkw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2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@aboobaasel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7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@fahadali83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89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@Hala_3mii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59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@al3nizi777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51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9BED8-9310-45AE-AE0B-BD3BE37F6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15/10/2018 - 21/10/2018</a:t>
            </a:r>
          </a:p>
        </p:txBody>
      </p:sp>
    </p:spTree>
    <p:extLst>
      <p:ext uri="{BB962C8B-B14F-4D97-AF65-F5344CB8AC3E}">
        <p14:creationId xmlns:p14="http://schemas.microsoft.com/office/powerpoint/2010/main" val="32514868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2018-10-21T12:09:33Z</dcterms:created>
  <dcterms:modified xsi:type="dcterms:W3CDTF">2018-10-21T12:10:08Z</dcterms:modified>
</cp:coreProperties>
</file>